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59" r:id="rId5"/>
    <p:sldId id="288" r:id="rId6"/>
    <p:sldId id="293" r:id="rId7"/>
    <p:sldId id="290" r:id="rId8"/>
    <p:sldId id="294" r:id="rId9"/>
    <p:sldId id="292" r:id="rId10"/>
    <p:sldId id="287" r:id="rId11"/>
    <p:sldId id="289" r:id="rId12"/>
    <p:sldId id="295" r:id="rId13"/>
    <p:sldId id="291" r:id="rId1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DB"/>
    <a:srgbClr val="069EDB"/>
    <a:srgbClr val="000000"/>
    <a:srgbClr val="E7268D"/>
    <a:srgbClr val="6F66B7"/>
    <a:srgbClr val="DCDCDC"/>
    <a:srgbClr val="009DDB"/>
    <a:srgbClr val="A2B832"/>
    <a:srgbClr val="E7B207"/>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B7A1CB-E990-47BC-9714-742096F91A95}" v="88" dt="2021-06-28T07:20:27.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autoAdjust="0"/>
    <p:restoredTop sz="93878" autoAdjust="0"/>
  </p:normalViewPr>
  <p:slideViewPr>
    <p:cSldViewPr snapToGrid="0">
      <p:cViewPr varScale="1">
        <p:scale>
          <a:sx n="108" d="100"/>
          <a:sy n="108" d="100"/>
        </p:scale>
        <p:origin x="672" y="10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120" d="100"/>
          <a:sy n="120" d="100"/>
        </p:scale>
        <p:origin x="4962"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rie Katz" userId="3c0f319d-5b30-4402-899f-b94cc72bc893" providerId="ADAL" clId="{FCB7A1CB-E990-47BC-9714-742096F91A95}"/>
    <pc:docChg chg="undo redo custSel addSld delSld modSld delMainMaster">
      <pc:chgData name="Valerie Katz" userId="3c0f319d-5b30-4402-899f-b94cc72bc893" providerId="ADAL" clId="{FCB7A1CB-E990-47BC-9714-742096F91A95}" dt="2021-06-28T07:20:27.967" v="871" actId="12789"/>
      <pc:docMkLst>
        <pc:docMk/>
      </pc:docMkLst>
      <pc:sldChg chg="addSp delSp modSp mod">
        <pc:chgData name="Valerie Katz" userId="3c0f319d-5b30-4402-899f-b94cc72bc893" providerId="ADAL" clId="{FCB7A1CB-E990-47BC-9714-742096F91A95}" dt="2021-06-27T13:32:41.722" v="721" actId="1037"/>
        <pc:sldMkLst>
          <pc:docMk/>
          <pc:sldMk cId="2792753849" sldId="259"/>
        </pc:sldMkLst>
        <pc:spChg chg="del">
          <ac:chgData name="Valerie Katz" userId="3c0f319d-5b30-4402-899f-b94cc72bc893" providerId="ADAL" clId="{FCB7A1CB-E990-47BC-9714-742096F91A95}" dt="2021-06-27T13:00:46.202" v="91" actId="478"/>
          <ac:spMkLst>
            <pc:docMk/>
            <pc:sldMk cId="2792753849" sldId="259"/>
            <ac:spMk id="2" creationId="{582D5262-7630-44FE-AADE-979D3180A427}"/>
          </ac:spMkLst>
        </pc:spChg>
        <pc:spChg chg="add del mod">
          <ac:chgData name="Valerie Katz" userId="3c0f319d-5b30-4402-899f-b94cc72bc893" providerId="ADAL" clId="{FCB7A1CB-E990-47BC-9714-742096F91A95}" dt="2021-06-27T12:34:56.248" v="1"/>
          <ac:spMkLst>
            <pc:docMk/>
            <pc:sldMk cId="2792753849" sldId="259"/>
            <ac:spMk id="3" creationId="{C24F89D3-B4DA-40EF-A770-2EBC806C778E}"/>
          </ac:spMkLst>
        </pc:spChg>
        <pc:spChg chg="del">
          <ac:chgData name="Valerie Katz" userId="3c0f319d-5b30-4402-899f-b94cc72bc893" providerId="ADAL" clId="{FCB7A1CB-E990-47BC-9714-742096F91A95}" dt="2021-06-27T13:00:46.202" v="91" actId="478"/>
          <ac:spMkLst>
            <pc:docMk/>
            <pc:sldMk cId="2792753849" sldId="259"/>
            <ac:spMk id="4" creationId="{E668226F-D02A-4F57-881F-46060D61FED3}"/>
          </ac:spMkLst>
        </pc:spChg>
        <pc:spChg chg="add del mod">
          <ac:chgData name="Valerie Katz" userId="3c0f319d-5b30-4402-899f-b94cc72bc893" providerId="ADAL" clId="{FCB7A1CB-E990-47BC-9714-742096F91A95}" dt="2021-06-27T12:34:59.928" v="3"/>
          <ac:spMkLst>
            <pc:docMk/>
            <pc:sldMk cId="2792753849" sldId="259"/>
            <ac:spMk id="5" creationId="{F099E0E1-191C-4A05-88ED-95CD756F5346}"/>
          </ac:spMkLst>
        </pc:spChg>
        <pc:spChg chg="add del mod">
          <ac:chgData name="Valerie Katz" userId="3c0f319d-5b30-4402-899f-b94cc72bc893" providerId="ADAL" clId="{FCB7A1CB-E990-47BC-9714-742096F91A95}" dt="2021-06-27T13:00:47.838" v="92" actId="478"/>
          <ac:spMkLst>
            <pc:docMk/>
            <pc:sldMk cId="2792753849" sldId="259"/>
            <ac:spMk id="6" creationId="{22D4312E-96F5-4705-A9C9-403B47EEB441}"/>
          </ac:spMkLst>
        </pc:spChg>
        <pc:spChg chg="add mod topLvl">
          <ac:chgData name="Valerie Katz" userId="3c0f319d-5b30-4402-899f-b94cc72bc893" providerId="ADAL" clId="{FCB7A1CB-E990-47BC-9714-742096F91A95}" dt="2021-06-27T13:32:41.722" v="721" actId="1037"/>
          <ac:spMkLst>
            <pc:docMk/>
            <pc:sldMk cId="2792753849" sldId="259"/>
            <ac:spMk id="10" creationId="{46C4268D-B503-48AB-8942-581BD6120B16}"/>
          </ac:spMkLst>
        </pc:spChg>
        <pc:grpChg chg="add del mod">
          <ac:chgData name="Valerie Katz" userId="3c0f319d-5b30-4402-899f-b94cc72bc893" providerId="ADAL" clId="{FCB7A1CB-E990-47BC-9714-742096F91A95}" dt="2021-06-27T13:32:33.511" v="697" actId="165"/>
          <ac:grpSpMkLst>
            <pc:docMk/>
            <pc:sldMk cId="2792753849" sldId="259"/>
            <ac:grpSpMk id="11" creationId="{55ED02CF-37CB-4238-A818-5179353A57E7}"/>
          </ac:grpSpMkLst>
        </pc:grpChg>
        <pc:picChg chg="del">
          <ac:chgData name="Valerie Katz" userId="3c0f319d-5b30-4402-899f-b94cc72bc893" providerId="ADAL" clId="{FCB7A1CB-E990-47BC-9714-742096F91A95}" dt="2021-06-27T13:00:46.202" v="91" actId="478"/>
          <ac:picMkLst>
            <pc:docMk/>
            <pc:sldMk cId="2792753849" sldId="259"/>
            <ac:picMk id="7" creationId="{13A447C3-6323-4778-8FE1-C4C3E55A22B2}"/>
          </ac:picMkLst>
        </pc:picChg>
        <pc:picChg chg="add mod topLvl">
          <ac:chgData name="Valerie Katz" userId="3c0f319d-5b30-4402-899f-b94cc72bc893" providerId="ADAL" clId="{FCB7A1CB-E990-47BC-9714-742096F91A95}" dt="2021-06-27T13:32:33.511" v="697" actId="165"/>
          <ac:picMkLst>
            <pc:docMk/>
            <pc:sldMk cId="2792753849" sldId="259"/>
            <ac:picMk id="9" creationId="{980843D3-525C-47AC-AE06-B03994F48BE7}"/>
          </ac:picMkLst>
        </pc:picChg>
        <pc:picChg chg="add del mod">
          <ac:chgData name="Valerie Katz" userId="3c0f319d-5b30-4402-899f-b94cc72bc893" providerId="ADAL" clId="{FCB7A1CB-E990-47BC-9714-742096F91A95}" dt="2021-06-27T13:09:08.693" v="277" actId="21"/>
          <ac:picMkLst>
            <pc:docMk/>
            <pc:sldMk cId="2792753849" sldId="259"/>
            <ac:picMk id="12" creationId="{0AF51968-0A13-48E6-A80A-F46930CCC168}"/>
          </ac:picMkLst>
        </pc:picChg>
      </pc:sldChg>
      <pc:sldChg chg="delSp modSp del mod">
        <pc:chgData name="Valerie Katz" userId="3c0f319d-5b30-4402-899f-b94cc72bc893" providerId="ADAL" clId="{FCB7A1CB-E990-47BC-9714-742096F91A95}" dt="2021-06-27T13:02:31.431" v="98" actId="47"/>
        <pc:sldMkLst>
          <pc:docMk/>
          <pc:sldMk cId="610215580" sldId="280"/>
        </pc:sldMkLst>
        <pc:spChg chg="del">
          <ac:chgData name="Valerie Katz" userId="3c0f319d-5b30-4402-899f-b94cc72bc893" providerId="ADAL" clId="{FCB7A1CB-E990-47BC-9714-742096F91A95}" dt="2021-06-27T13:02:29.271" v="97" actId="21"/>
          <ac:spMkLst>
            <pc:docMk/>
            <pc:sldMk cId="610215580" sldId="280"/>
            <ac:spMk id="7" creationId="{57FA173C-8B4C-45A7-9D19-15EF021072C6}"/>
          </ac:spMkLst>
        </pc:spChg>
        <pc:picChg chg="mod">
          <ac:chgData name="Valerie Katz" userId="3c0f319d-5b30-4402-899f-b94cc72bc893" providerId="ADAL" clId="{FCB7A1CB-E990-47BC-9714-742096F91A95}" dt="2021-06-27T13:00:38.988" v="89" actId="1076"/>
          <ac:picMkLst>
            <pc:docMk/>
            <pc:sldMk cId="610215580" sldId="280"/>
            <ac:picMk id="6" creationId="{1D3115CF-8819-45DB-83ED-DE4B7244A011}"/>
          </ac:picMkLst>
        </pc:picChg>
      </pc:sldChg>
      <pc:sldChg chg="delSp modSp add del mod">
        <pc:chgData name="Valerie Katz" userId="3c0f319d-5b30-4402-899f-b94cc72bc893" providerId="ADAL" clId="{FCB7A1CB-E990-47BC-9714-742096F91A95}" dt="2021-06-27T13:07:54.892" v="253" actId="47"/>
        <pc:sldMkLst>
          <pc:docMk/>
          <pc:sldMk cId="3377910204" sldId="281"/>
        </pc:sldMkLst>
        <pc:spChg chg="del">
          <ac:chgData name="Valerie Katz" userId="3c0f319d-5b30-4402-899f-b94cc72bc893" providerId="ADAL" clId="{FCB7A1CB-E990-47BC-9714-742096F91A95}" dt="2021-06-27T13:04:13.527" v="136" actId="478"/>
          <ac:spMkLst>
            <pc:docMk/>
            <pc:sldMk cId="3377910204" sldId="281"/>
            <ac:spMk id="4" creationId="{F955A6C9-9183-4F78-ACFF-4D1CF296CD68}"/>
          </ac:spMkLst>
        </pc:spChg>
        <pc:picChg chg="del">
          <ac:chgData name="Valerie Katz" userId="3c0f319d-5b30-4402-899f-b94cc72bc893" providerId="ADAL" clId="{FCB7A1CB-E990-47BC-9714-742096F91A95}" dt="2021-06-27T13:04:09.691" v="135" actId="478"/>
          <ac:picMkLst>
            <pc:docMk/>
            <pc:sldMk cId="3377910204" sldId="281"/>
            <ac:picMk id="6" creationId="{1D3115CF-8819-45DB-83ED-DE4B7244A011}"/>
          </ac:picMkLst>
        </pc:picChg>
        <pc:picChg chg="del mod">
          <ac:chgData name="Valerie Katz" userId="3c0f319d-5b30-4402-899f-b94cc72bc893" providerId="ADAL" clId="{FCB7A1CB-E990-47BC-9714-742096F91A95}" dt="2021-06-27T13:04:26.341" v="139" actId="21"/>
          <ac:picMkLst>
            <pc:docMk/>
            <pc:sldMk cId="3377910204" sldId="281"/>
            <ac:picMk id="8" creationId="{47BCAFB9-CE8D-49A7-8E71-D337C438288E}"/>
          </ac:picMkLst>
        </pc:picChg>
      </pc:sldChg>
      <pc:sldChg chg="delSp modSp add del mod">
        <pc:chgData name="Valerie Katz" userId="3c0f319d-5b30-4402-899f-b94cc72bc893" providerId="ADAL" clId="{FCB7A1CB-E990-47BC-9714-742096F91A95}" dt="2021-06-27T13:06:33.242" v="185" actId="47"/>
        <pc:sldMkLst>
          <pc:docMk/>
          <pc:sldMk cId="2798368875" sldId="282"/>
        </pc:sldMkLst>
        <pc:spChg chg="mod">
          <ac:chgData name="Valerie Katz" userId="3c0f319d-5b30-4402-899f-b94cc72bc893" providerId="ADAL" clId="{FCB7A1CB-E990-47BC-9714-742096F91A95}" dt="2021-06-27T12:35:28.792" v="18" actId="20577"/>
          <ac:spMkLst>
            <pc:docMk/>
            <pc:sldMk cId="2798368875" sldId="282"/>
            <ac:spMk id="2" creationId="{582D5262-7630-44FE-AADE-979D3180A427}"/>
          </ac:spMkLst>
        </pc:spChg>
        <pc:spChg chg="del">
          <ac:chgData name="Valerie Katz" userId="3c0f319d-5b30-4402-899f-b94cc72bc893" providerId="ADAL" clId="{FCB7A1CB-E990-47BC-9714-742096F91A95}" dt="2021-06-27T13:05:57.517" v="181" actId="478"/>
          <ac:spMkLst>
            <pc:docMk/>
            <pc:sldMk cId="2798368875" sldId="282"/>
            <ac:spMk id="4" creationId="{E668226F-D02A-4F57-881F-46060D61FED3}"/>
          </ac:spMkLst>
        </pc:spChg>
        <pc:picChg chg="del">
          <ac:chgData name="Valerie Katz" userId="3c0f319d-5b30-4402-899f-b94cc72bc893" providerId="ADAL" clId="{FCB7A1CB-E990-47BC-9714-742096F91A95}" dt="2021-06-27T12:35:10.818" v="7" actId="478"/>
          <ac:picMkLst>
            <pc:docMk/>
            <pc:sldMk cId="2798368875" sldId="282"/>
            <ac:picMk id="7" creationId="{13A447C3-6323-4778-8FE1-C4C3E55A22B2}"/>
          </ac:picMkLst>
        </pc:picChg>
      </pc:sldChg>
      <pc:sldChg chg="delSp modSp add del mod">
        <pc:chgData name="Valerie Katz" userId="3c0f319d-5b30-4402-899f-b94cc72bc893" providerId="ADAL" clId="{FCB7A1CB-E990-47BC-9714-742096F91A95}" dt="2021-06-27T13:06:33.487" v="186" actId="47"/>
        <pc:sldMkLst>
          <pc:docMk/>
          <pc:sldMk cId="2653322383" sldId="283"/>
        </pc:sldMkLst>
        <pc:spChg chg="mod">
          <ac:chgData name="Valerie Katz" userId="3c0f319d-5b30-4402-899f-b94cc72bc893" providerId="ADAL" clId="{FCB7A1CB-E990-47BC-9714-742096F91A95}" dt="2021-06-27T12:35:36.039" v="36" actId="20577"/>
          <ac:spMkLst>
            <pc:docMk/>
            <pc:sldMk cId="2653322383" sldId="283"/>
            <ac:spMk id="2" creationId="{582D5262-7630-44FE-AADE-979D3180A427}"/>
          </ac:spMkLst>
        </pc:spChg>
        <pc:spChg chg="del">
          <ac:chgData name="Valerie Katz" userId="3c0f319d-5b30-4402-899f-b94cc72bc893" providerId="ADAL" clId="{FCB7A1CB-E990-47BC-9714-742096F91A95}" dt="2021-06-27T13:06:00.582" v="182" actId="478"/>
          <ac:spMkLst>
            <pc:docMk/>
            <pc:sldMk cId="2653322383" sldId="283"/>
            <ac:spMk id="4" creationId="{E668226F-D02A-4F57-881F-46060D61FED3}"/>
          </ac:spMkLst>
        </pc:spChg>
        <pc:picChg chg="del mod">
          <ac:chgData name="Valerie Katz" userId="3c0f319d-5b30-4402-899f-b94cc72bc893" providerId="ADAL" clId="{FCB7A1CB-E990-47BC-9714-742096F91A95}" dt="2021-06-27T12:35:13.918" v="9" actId="478"/>
          <ac:picMkLst>
            <pc:docMk/>
            <pc:sldMk cId="2653322383" sldId="283"/>
            <ac:picMk id="7" creationId="{13A447C3-6323-4778-8FE1-C4C3E55A22B2}"/>
          </ac:picMkLst>
        </pc:picChg>
      </pc:sldChg>
      <pc:sldChg chg="delSp modSp add del mod">
        <pc:chgData name="Valerie Katz" userId="3c0f319d-5b30-4402-899f-b94cc72bc893" providerId="ADAL" clId="{FCB7A1CB-E990-47BC-9714-742096F91A95}" dt="2021-06-27T13:06:33.743" v="187" actId="47"/>
        <pc:sldMkLst>
          <pc:docMk/>
          <pc:sldMk cId="2185969249" sldId="284"/>
        </pc:sldMkLst>
        <pc:spChg chg="mod">
          <ac:chgData name="Valerie Katz" userId="3c0f319d-5b30-4402-899f-b94cc72bc893" providerId="ADAL" clId="{FCB7A1CB-E990-47BC-9714-742096F91A95}" dt="2021-06-27T12:59:38.331" v="88" actId="20577"/>
          <ac:spMkLst>
            <pc:docMk/>
            <pc:sldMk cId="2185969249" sldId="284"/>
            <ac:spMk id="2" creationId="{582D5262-7630-44FE-AADE-979D3180A427}"/>
          </ac:spMkLst>
        </pc:spChg>
        <pc:spChg chg="del">
          <ac:chgData name="Valerie Katz" userId="3c0f319d-5b30-4402-899f-b94cc72bc893" providerId="ADAL" clId="{FCB7A1CB-E990-47BC-9714-742096F91A95}" dt="2021-06-27T13:06:03.052" v="183" actId="478"/>
          <ac:spMkLst>
            <pc:docMk/>
            <pc:sldMk cId="2185969249" sldId="284"/>
            <ac:spMk id="4" creationId="{E668226F-D02A-4F57-881F-46060D61FED3}"/>
          </ac:spMkLst>
        </pc:spChg>
        <pc:picChg chg="del mod">
          <ac:chgData name="Valerie Katz" userId="3c0f319d-5b30-4402-899f-b94cc72bc893" providerId="ADAL" clId="{FCB7A1CB-E990-47BC-9714-742096F91A95}" dt="2021-06-27T12:35:16.478" v="11" actId="478"/>
          <ac:picMkLst>
            <pc:docMk/>
            <pc:sldMk cId="2185969249" sldId="284"/>
            <ac:picMk id="7" creationId="{13A447C3-6323-4778-8FE1-C4C3E55A22B2}"/>
          </ac:picMkLst>
        </pc:picChg>
      </pc:sldChg>
      <pc:sldChg chg="delSp modSp add del mod">
        <pc:chgData name="Valerie Katz" userId="3c0f319d-5b30-4402-899f-b94cc72bc893" providerId="ADAL" clId="{FCB7A1CB-E990-47BC-9714-742096F91A95}" dt="2021-06-27T13:06:34.201" v="188" actId="47"/>
        <pc:sldMkLst>
          <pc:docMk/>
          <pc:sldMk cId="2078249039" sldId="285"/>
        </pc:sldMkLst>
        <pc:spChg chg="mod">
          <ac:chgData name="Valerie Katz" userId="3c0f319d-5b30-4402-899f-b94cc72bc893" providerId="ADAL" clId="{FCB7A1CB-E990-47BC-9714-742096F91A95}" dt="2021-06-27T12:35:44.199" v="41" actId="20577"/>
          <ac:spMkLst>
            <pc:docMk/>
            <pc:sldMk cId="2078249039" sldId="285"/>
            <ac:spMk id="2" creationId="{582D5262-7630-44FE-AADE-979D3180A427}"/>
          </ac:spMkLst>
        </pc:spChg>
        <pc:spChg chg="del">
          <ac:chgData name="Valerie Katz" userId="3c0f319d-5b30-4402-899f-b94cc72bc893" providerId="ADAL" clId="{FCB7A1CB-E990-47BC-9714-742096F91A95}" dt="2021-06-27T13:06:08.672" v="184" actId="478"/>
          <ac:spMkLst>
            <pc:docMk/>
            <pc:sldMk cId="2078249039" sldId="285"/>
            <ac:spMk id="4" creationId="{E668226F-D02A-4F57-881F-46060D61FED3}"/>
          </ac:spMkLst>
        </pc:spChg>
      </pc:sldChg>
      <pc:sldChg chg="addSp delSp modSp add del mod">
        <pc:chgData name="Valerie Katz" userId="3c0f319d-5b30-4402-899f-b94cc72bc893" providerId="ADAL" clId="{FCB7A1CB-E990-47BC-9714-742096F91A95}" dt="2021-06-27T13:12:45.007" v="384" actId="47"/>
        <pc:sldMkLst>
          <pc:docMk/>
          <pc:sldMk cId="1661630337" sldId="286"/>
        </pc:sldMkLst>
        <pc:spChg chg="mod">
          <ac:chgData name="Valerie Katz" userId="3c0f319d-5b30-4402-899f-b94cc72bc893" providerId="ADAL" clId="{FCB7A1CB-E990-47BC-9714-742096F91A95}" dt="2021-06-27T13:03:24.631" v="132" actId="20577"/>
          <ac:spMkLst>
            <pc:docMk/>
            <pc:sldMk cId="1661630337" sldId="286"/>
            <ac:spMk id="2" creationId="{582D5262-7630-44FE-AADE-979D3180A427}"/>
          </ac:spMkLst>
        </pc:spChg>
        <pc:spChg chg="add mod">
          <ac:chgData name="Valerie Katz" userId="3c0f319d-5b30-4402-899f-b94cc72bc893" providerId="ADAL" clId="{FCB7A1CB-E990-47BC-9714-742096F91A95}" dt="2021-06-27T13:12:13.147" v="355" actId="1076"/>
          <ac:spMkLst>
            <pc:docMk/>
            <pc:sldMk cId="1661630337" sldId="286"/>
            <ac:spMk id="3" creationId="{177BBD9C-C003-45EA-97D2-C6648C0B0A0E}"/>
          </ac:spMkLst>
        </pc:spChg>
        <pc:spChg chg="del">
          <ac:chgData name="Valerie Katz" userId="3c0f319d-5b30-4402-899f-b94cc72bc893" providerId="ADAL" clId="{FCB7A1CB-E990-47BC-9714-742096F91A95}" dt="2021-06-27T13:09:27.522" v="280" actId="478"/>
          <ac:spMkLst>
            <pc:docMk/>
            <pc:sldMk cId="1661630337" sldId="286"/>
            <ac:spMk id="4" creationId="{E668226F-D02A-4F57-881F-46060D61FED3}"/>
          </ac:spMkLst>
        </pc:spChg>
        <pc:picChg chg="add mod">
          <ac:chgData name="Valerie Katz" userId="3c0f319d-5b30-4402-899f-b94cc72bc893" providerId="ADAL" clId="{FCB7A1CB-E990-47BC-9714-742096F91A95}" dt="2021-06-27T13:09:22.754" v="279" actId="1076"/>
          <ac:picMkLst>
            <pc:docMk/>
            <pc:sldMk cId="1661630337" sldId="286"/>
            <ac:picMk id="5" creationId="{CFA88D28-0130-4724-A9BC-5D045D91E781}"/>
          </ac:picMkLst>
        </pc:picChg>
        <pc:picChg chg="del mod">
          <ac:chgData name="Valerie Katz" userId="3c0f319d-5b30-4402-899f-b94cc72bc893" providerId="ADAL" clId="{FCB7A1CB-E990-47BC-9714-742096F91A95}" dt="2021-06-27T13:07:59.522" v="255" actId="478"/>
          <ac:picMkLst>
            <pc:docMk/>
            <pc:sldMk cId="1661630337" sldId="286"/>
            <ac:picMk id="7" creationId="{13A447C3-6323-4778-8FE1-C4C3E55A22B2}"/>
          </ac:picMkLst>
        </pc:picChg>
      </pc:sldChg>
      <pc:sldChg chg="addSp delSp modSp add mod">
        <pc:chgData name="Valerie Katz" userId="3c0f319d-5b30-4402-899f-b94cc72bc893" providerId="ADAL" clId="{FCB7A1CB-E990-47BC-9714-742096F91A95}" dt="2021-06-28T07:20:27.967" v="871" actId="12789"/>
        <pc:sldMkLst>
          <pc:docMk/>
          <pc:sldMk cId="1410109864" sldId="287"/>
        </pc:sldMkLst>
        <pc:spChg chg="add del mod">
          <ac:chgData name="Valerie Katz" userId="3c0f319d-5b30-4402-899f-b94cc72bc893" providerId="ADAL" clId="{FCB7A1CB-E990-47BC-9714-742096F91A95}" dt="2021-06-28T07:20:01.464" v="798" actId="478"/>
          <ac:spMkLst>
            <pc:docMk/>
            <pc:sldMk cId="1410109864" sldId="287"/>
            <ac:spMk id="2" creationId="{4FC18115-59E3-41E3-8A2F-FF8E9C3E9795}"/>
          </ac:spMkLst>
        </pc:spChg>
        <pc:spChg chg="del topLvl">
          <ac:chgData name="Valerie Katz" userId="3c0f319d-5b30-4402-899f-b94cc72bc893" providerId="ADAL" clId="{FCB7A1CB-E990-47BC-9714-742096F91A95}" dt="2021-06-27T13:04:23.172" v="138" actId="478"/>
          <ac:spMkLst>
            <pc:docMk/>
            <pc:sldMk cId="1410109864" sldId="287"/>
            <ac:spMk id="10" creationId="{46C4268D-B503-48AB-8942-581BD6120B16}"/>
          </ac:spMkLst>
        </pc:spChg>
        <pc:grpChg chg="add del mod">
          <ac:chgData name="Valerie Katz" userId="3c0f319d-5b30-4402-899f-b94cc72bc893" providerId="ADAL" clId="{FCB7A1CB-E990-47BC-9714-742096F91A95}" dt="2021-06-27T13:16:37.406" v="635" actId="165"/>
          <ac:grpSpMkLst>
            <pc:docMk/>
            <pc:sldMk cId="1410109864" sldId="287"/>
            <ac:grpSpMk id="2" creationId="{01B29301-1819-4531-AB63-9904F0C14DFF}"/>
          </ac:grpSpMkLst>
        </pc:grpChg>
        <pc:grpChg chg="add del mod">
          <ac:chgData name="Valerie Katz" userId="3c0f319d-5b30-4402-899f-b94cc72bc893" providerId="ADAL" clId="{FCB7A1CB-E990-47BC-9714-742096F91A95}" dt="2021-06-28T07:18:26.263" v="759" actId="165"/>
          <ac:grpSpMkLst>
            <pc:docMk/>
            <pc:sldMk cId="1410109864" sldId="287"/>
            <ac:grpSpMk id="3" creationId="{4BC85DAF-F21F-4B0E-B90A-CE45D7C4AC69}"/>
          </ac:grpSpMkLst>
        </pc:grpChg>
        <pc:grpChg chg="add mod">
          <ac:chgData name="Valerie Katz" userId="3c0f319d-5b30-4402-899f-b94cc72bc893" providerId="ADAL" clId="{FCB7A1CB-E990-47BC-9714-742096F91A95}" dt="2021-06-28T07:20:27.967" v="871" actId="12789"/>
          <ac:grpSpMkLst>
            <pc:docMk/>
            <pc:sldMk cId="1410109864" sldId="287"/>
            <ac:grpSpMk id="7" creationId="{5C13DCCC-EF7E-4D9E-BE46-E3B2E7759A84}"/>
          </ac:grpSpMkLst>
        </pc:grpChg>
        <pc:grpChg chg="del">
          <ac:chgData name="Valerie Katz" userId="3c0f319d-5b30-4402-899f-b94cc72bc893" providerId="ADAL" clId="{FCB7A1CB-E990-47BC-9714-742096F91A95}" dt="2021-06-27T13:04:23.172" v="138" actId="478"/>
          <ac:grpSpMkLst>
            <pc:docMk/>
            <pc:sldMk cId="1410109864" sldId="287"/>
            <ac:grpSpMk id="11" creationId="{55ED02CF-37CB-4238-A818-5179353A57E7}"/>
          </ac:grpSpMkLst>
        </pc:grpChg>
        <pc:picChg chg="add del mod topLvl">
          <ac:chgData name="Valerie Katz" userId="3c0f319d-5b30-4402-899f-b94cc72bc893" providerId="ADAL" clId="{FCB7A1CB-E990-47BC-9714-742096F91A95}" dt="2021-06-28T07:19:32.982" v="788" actId="478"/>
          <ac:picMkLst>
            <pc:docMk/>
            <pc:sldMk cId="1410109864" sldId="287"/>
            <ac:picMk id="5" creationId="{37C9EE9F-4A67-4624-9FE5-C741002459C3}"/>
          </ac:picMkLst>
        </pc:picChg>
        <pc:picChg chg="add mod">
          <ac:chgData name="Valerie Katz" userId="3c0f319d-5b30-4402-899f-b94cc72bc893" providerId="ADAL" clId="{FCB7A1CB-E990-47BC-9714-742096F91A95}" dt="2021-06-28T07:20:27.967" v="871" actId="12789"/>
          <ac:picMkLst>
            <pc:docMk/>
            <pc:sldMk cId="1410109864" sldId="287"/>
            <ac:picMk id="6" creationId="{DAC282FB-10CD-49F5-BEB2-A91E37F66D4E}"/>
          </ac:picMkLst>
        </pc:picChg>
        <pc:picChg chg="mod topLvl">
          <ac:chgData name="Valerie Katz" userId="3c0f319d-5b30-4402-899f-b94cc72bc893" providerId="ADAL" clId="{FCB7A1CB-E990-47BC-9714-742096F91A95}" dt="2021-06-28T07:20:27.967" v="871" actId="12789"/>
          <ac:picMkLst>
            <pc:docMk/>
            <pc:sldMk cId="1410109864" sldId="287"/>
            <ac:picMk id="9" creationId="{980843D3-525C-47AC-AE06-B03994F48BE7}"/>
          </ac:picMkLst>
        </pc:picChg>
      </pc:sldChg>
      <pc:sldChg chg="addSp delSp modSp add mod">
        <pc:chgData name="Valerie Katz" userId="3c0f319d-5b30-4402-899f-b94cc72bc893" providerId="ADAL" clId="{FCB7A1CB-E990-47BC-9714-742096F91A95}" dt="2021-06-28T07:17:53.550" v="751" actId="1076"/>
        <pc:sldMkLst>
          <pc:docMk/>
          <pc:sldMk cId="3018776400" sldId="288"/>
        </pc:sldMkLst>
        <pc:spChg chg="mod">
          <ac:chgData name="Valerie Katz" userId="3c0f319d-5b30-4402-899f-b94cc72bc893" providerId="ADAL" clId="{FCB7A1CB-E990-47BC-9714-742096F91A95}" dt="2021-06-28T07:17:05.341" v="736" actId="14100"/>
          <ac:spMkLst>
            <pc:docMk/>
            <pc:sldMk cId="3018776400" sldId="288"/>
            <ac:spMk id="2" creationId="{582D5262-7630-44FE-AADE-979D3180A427}"/>
          </ac:spMkLst>
        </pc:spChg>
        <pc:spChg chg="del mod">
          <ac:chgData name="Valerie Katz" userId="3c0f319d-5b30-4402-899f-b94cc72bc893" providerId="ADAL" clId="{FCB7A1CB-E990-47BC-9714-742096F91A95}" dt="2021-06-27T13:29:21.714" v="661" actId="478"/>
          <ac:spMkLst>
            <pc:docMk/>
            <pc:sldMk cId="3018776400" sldId="288"/>
            <ac:spMk id="3" creationId="{177BBD9C-C003-45EA-97D2-C6648C0B0A0E}"/>
          </ac:spMkLst>
        </pc:spChg>
        <pc:picChg chg="del mod">
          <ac:chgData name="Valerie Katz" userId="3c0f319d-5b30-4402-899f-b94cc72bc893" providerId="ADAL" clId="{FCB7A1CB-E990-47BC-9714-742096F91A95}" dt="2021-06-28T07:16:33.354" v="726" actId="478"/>
          <ac:picMkLst>
            <pc:docMk/>
            <pc:sldMk cId="3018776400" sldId="288"/>
            <ac:picMk id="5" creationId="{CFA88D28-0130-4724-A9BC-5D045D91E781}"/>
          </ac:picMkLst>
        </pc:picChg>
        <pc:picChg chg="add del mod">
          <ac:chgData name="Valerie Katz" userId="3c0f319d-5b30-4402-899f-b94cc72bc893" providerId="ADAL" clId="{FCB7A1CB-E990-47BC-9714-742096F91A95}" dt="2021-06-27T13:30:07.955" v="675" actId="478"/>
          <ac:picMkLst>
            <pc:docMk/>
            <pc:sldMk cId="3018776400" sldId="288"/>
            <ac:picMk id="6" creationId="{1C876EFB-B3FA-40B7-BC3A-E33F67C31831}"/>
          </ac:picMkLst>
        </pc:picChg>
        <pc:picChg chg="add mod">
          <ac:chgData name="Valerie Katz" userId="3c0f319d-5b30-4402-899f-b94cc72bc893" providerId="ADAL" clId="{FCB7A1CB-E990-47BC-9714-742096F91A95}" dt="2021-06-28T07:16:35.075" v="727" actId="1076"/>
          <ac:picMkLst>
            <pc:docMk/>
            <pc:sldMk cId="3018776400" sldId="288"/>
            <ac:picMk id="6" creationId="{C744A0D3-2A04-469B-923D-3E0C1ABE1593}"/>
          </ac:picMkLst>
        </pc:picChg>
        <pc:picChg chg="add mod ord">
          <ac:chgData name="Valerie Katz" userId="3c0f319d-5b30-4402-899f-b94cc72bc893" providerId="ADAL" clId="{FCB7A1CB-E990-47BC-9714-742096F91A95}" dt="2021-06-28T07:17:53.550" v="751" actId="1076"/>
          <ac:picMkLst>
            <pc:docMk/>
            <pc:sldMk cId="3018776400" sldId="288"/>
            <ac:picMk id="8" creationId="{52C8F70D-0B51-4714-B6A5-ED4E7ABB9207}"/>
          </ac:picMkLst>
        </pc:picChg>
      </pc:sldChg>
      <pc:sldChg chg="addSp delSp modSp add mod">
        <pc:chgData name="Valerie Katz" userId="3c0f319d-5b30-4402-899f-b94cc72bc893" providerId="ADAL" clId="{FCB7A1CB-E990-47BC-9714-742096F91A95}" dt="2021-06-28T07:18:04.109" v="754" actId="1076"/>
        <pc:sldMkLst>
          <pc:docMk/>
          <pc:sldMk cId="3480447677" sldId="289"/>
        </pc:sldMkLst>
        <pc:spChg chg="mod">
          <ac:chgData name="Valerie Katz" userId="3c0f319d-5b30-4402-899f-b94cc72bc893" providerId="ADAL" clId="{FCB7A1CB-E990-47BC-9714-742096F91A95}" dt="2021-06-28T07:16:56.366" v="733" actId="14100"/>
          <ac:spMkLst>
            <pc:docMk/>
            <pc:sldMk cId="3480447677" sldId="289"/>
            <ac:spMk id="2" creationId="{582D5262-7630-44FE-AADE-979D3180A427}"/>
          </ac:spMkLst>
        </pc:spChg>
        <pc:spChg chg="del mod">
          <ac:chgData name="Valerie Katz" userId="3c0f319d-5b30-4402-899f-b94cc72bc893" providerId="ADAL" clId="{FCB7A1CB-E990-47BC-9714-742096F91A95}" dt="2021-06-27T13:29:24.125" v="663" actId="478"/>
          <ac:spMkLst>
            <pc:docMk/>
            <pc:sldMk cId="3480447677" sldId="289"/>
            <ac:spMk id="3" creationId="{177BBD9C-C003-45EA-97D2-C6648C0B0A0E}"/>
          </ac:spMkLst>
        </pc:spChg>
        <pc:picChg chg="add mod">
          <ac:chgData name="Valerie Katz" userId="3c0f319d-5b30-4402-899f-b94cc72bc893" providerId="ADAL" clId="{FCB7A1CB-E990-47BC-9714-742096F91A95}" dt="2021-06-28T07:16:37.916" v="728"/>
          <ac:picMkLst>
            <pc:docMk/>
            <pc:sldMk cId="3480447677" sldId="289"/>
            <ac:picMk id="4" creationId="{E0F7F429-5C42-4178-86BE-2037A030043F}"/>
          </ac:picMkLst>
        </pc:picChg>
        <pc:picChg chg="del mod">
          <ac:chgData name="Valerie Katz" userId="3c0f319d-5b30-4402-899f-b94cc72bc893" providerId="ADAL" clId="{FCB7A1CB-E990-47BC-9714-742096F91A95}" dt="2021-06-27T13:13:43.888" v="423" actId="478"/>
          <ac:picMkLst>
            <pc:docMk/>
            <pc:sldMk cId="3480447677" sldId="289"/>
            <ac:picMk id="5" creationId="{CFA88D28-0130-4724-A9BC-5D045D91E781}"/>
          </ac:picMkLst>
        </pc:picChg>
        <pc:picChg chg="add mod ord">
          <ac:chgData name="Valerie Katz" userId="3c0f319d-5b30-4402-899f-b94cc72bc893" providerId="ADAL" clId="{FCB7A1CB-E990-47BC-9714-742096F91A95}" dt="2021-06-28T07:18:04.109" v="754" actId="1076"/>
          <ac:picMkLst>
            <pc:docMk/>
            <pc:sldMk cId="3480447677" sldId="289"/>
            <ac:picMk id="6" creationId="{A261648A-9BE4-4C2E-8CA9-52C3D06A2AA3}"/>
          </ac:picMkLst>
        </pc:picChg>
      </pc:sldChg>
      <pc:sldChg chg="addSp delSp modSp add mod">
        <pc:chgData name="Valerie Katz" userId="3c0f319d-5b30-4402-899f-b94cc72bc893" providerId="ADAL" clId="{FCB7A1CB-E990-47BC-9714-742096F91A95}" dt="2021-06-28T07:18:08.694" v="756" actId="1076"/>
        <pc:sldMkLst>
          <pc:docMk/>
          <pc:sldMk cId="97248906" sldId="290"/>
        </pc:sldMkLst>
        <pc:spChg chg="mod">
          <ac:chgData name="Valerie Katz" userId="3c0f319d-5b30-4402-899f-b94cc72bc893" providerId="ADAL" clId="{FCB7A1CB-E990-47BC-9714-742096F91A95}" dt="2021-06-28T07:17:17.772" v="740" actId="14100"/>
          <ac:spMkLst>
            <pc:docMk/>
            <pc:sldMk cId="97248906" sldId="290"/>
            <ac:spMk id="2" creationId="{582D5262-7630-44FE-AADE-979D3180A427}"/>
          </ac:spMkLst>
        </pc:spChg>
        <pc:spChg chg="del mod">
          <ac:chgData name="Valerie Katz" userId="3c0f319d-5b30-4402-899f-b94cc72bc893" providerId="ADAL" clId="{FCB7A1CB-E990-47BC-9714-742096F91A95}" dt="2021-06-27T13:29:29.005" v="665" actId="478"/>
          <ac:spMkLst>
            <pc:docMk/>
            <pc:sldMk cId="97248906" sldId="290"/>
            <ac:spMk id="3" creationId="{177BBD9C-C003-45EA-97D2-C6648C0B0A0E}"/>
          </ac:spMkLst>
        </pc:spChg>
        <pc:picChg chg="add mod">
          <ac:chgData name="Valerie Katz" userId="3c0f319d-5b30-4402-899f-b94cc72bc893" providerId="ADAL" clId="{FCB7A1CB-E990-47BC-9714-742096F91A95}" dt="2021-06-28T07:17:12.379" v="739"/>
          <ac:picMkLst>
            <pc:docMk/>
            <pc:sldMk cId="97248906" sldId="290"/>
            <ac:picMk id="4" creationId="{5FCBDB15-8F7E-48C2-AD72-1BC6088056B5}"/>
          </ac:picMkLst>
        </pc:picChg>
        <pc:picChg chg="del mod">
          <ac:chgData name="Valerie Katz" userId="3c0f319d-5b30-4402-899f-b94cc72bc893" providerId="ADAL" clId="{FCB7A1CB-E990-47BC-9714-742096F91A95}" dt="2021-06-27T13:13:46.387" v="425" actId="478"/>
          <ac:picMkLst>
            <pc:docMk/>
            <pc:sldMk cId="97248906" sldId="290"/>
            <ac:picMk id="5" creationId="{CFA88D28-0130-4724-A9BC-5D045D91E781}"/>
          </ac:picMkLst>
        </pc:picChg>
        <pc:picChg chg="add mod ord">
          <ac:chgData name="Valerie Katz" userId="3c0f319d-5b30-4402-899f-b94cc72bc893" providerId="ADAL" clId="{FCB7A1CB-E990-47BC-9714-742096F91A95}" dt="2021-06-28T07:18:08.694" v="756" actId="1076"/>
          <ac:picMkLst>
            <pc:docMk/>
            <pc:sldMk cId="97248906" sldId="290"/>
            <ac:picMk id="6" creationId="{122023E8-659C-47D1-9E19-36FD473FEBB7}"/>
          </ac:picMkLst>
        </pc:picChg>
      </pc:sldChg>
      <pc:sldChg chg="addSp delSp modSp add mod">
        <pc:chgData name="Valerie Katz" userId="3c0f319d-5b30-4402-899f-b94cc72bc893" providerId="ADAL" clId="{FCB7A1CB-E990-47BC-9714-742096F91A95}" dt="2021-06-28T07:17:26.488" v="743" actId="14100"/>
        <pc:sldMkLst>
          <pc:docMk/>
          <pc:sldMk cId="3126144569" sldId="291"/>
        </pc:sldMkLst>
        <pc:spChg chg="mod">
          <ac:chgData name="Valerie Katz" userId="3c0f319d-5b30-4402-899f-b94cc72bc893" providerId="ADAL" clId="{FCB7A1CB-E990-47BC-9714-742096F91A95}" dt="2021-06-28T07:17:26.488" v="743" actId="14100"/>
          <ac:spMkLst>
            <pc:docMk/>
            <pc:sldMk cId="3126144569" sldId="291"/>
            <ac:spMk id="2" creationId="{582D5262-7630-44FE-AADE-979D3180A427}"/>
          </ac:spMkLst>
        </pc:spChg>
        <pc:spChg chg="del mod">
          <ac:chgData name="Valerie Katz" userId="3c0f319d-5b30-4402-899f-b94cc72bc893" providerId="ADAL" clId="{FCB7A1CB-E990-47BC-9714-742096F91A95}" dt="2021-06-27T13:29:34.425" v="666" actId="478"/>
          <ac:spMkLst>
            <pc:docMk/>
            <pc:sldMk cId="3126144569" sldId="291"/>
            <ac:spMk id="3" creationId="{177BBD9C-C003-45EA-97D2-C6648C0B0A0E}"/>
          </ac:spMkLst>
        </pc:spChg>
        <pc:picChg chg="add mod">
          <ac:chgData name="Valerie Katz" userId="3c0f319d-5b30-4402-899f-b94cc72bc893" providerId="ADAL" clId="{FCB7A1CB-E990-47BC-9714-742096F91A95}" dt="2021-06-28T07:17:19.766" v="741"/>
          <ac:picMkLst>
            <pc:docMk/>
            <pc:sldMk cId="3126144569" sldId="291"/>
            <ac:picMk id="4" creationId="{F011B8CA-24C2-43C2-9303-90AB7DF97D3D}"/>
          </ac:picMkLst>
        </pc:picChg>
        <pc:picChg chg="add mod ord">
          <ac:chgData name="Valerie Katz" userId="3c0f319d-5b30-4402-899f-b94cc72bc893" providerId="ADAL" clId="{FCB7A1CB-E990-47BC-9714-742096F91A95}" dt="2021-06-28T07:17:22.949" v="742" actId="167"/>
          <ac:picMkLst>
            <pc:docMk/>
            <pc:sldMk cId="3126144569" sldId="291"/>
            <ac:picMk id="5" creationId="{CDEE9189-4DA2-4C30-AC9F-60E7A426115A}"/>
          </ac:picMkLst>
        </pc:picChg>
      </pc:sldChg>
      <pc:sldChg chg="addSp delSp modSp add mod">
        <pc:chgData name="Valerie Katz" userId="3c0f319d-5b30-4402-899f-b94cc72bc893" providerId="ADAL" clId="{FCB7A1CB-E990-47BC-9714-742096F91A95}" dt="2021-06-28T07:18:17.306" v="758" actId="1076"/>
        <pc:sldMkLst>
          <pc:docMk/>
          <pc:sldMk cId="902713756" sldId="292"/>
        </pc:sldMkLst>
        <pc:spChg chg="mod">
          <ac:chgData name="Valerie Katz" userId="3c0f319d-5b30-4402-899f-b94cc72bc893" providerId="ADAL" clId="{FCB7A1CB-E990-47BC-9714-742096F91A95}" dt="2021-06-28T07:17:45.016" v="749" actId="14100"/>
          <ac:spMkLst>
            <pc:docMk/>
            <pc:sldMk cId="902713756" sldId="292"/>
            <ac:spMk id="2" creationId="{582D5262-7630-44FE-AADE-979D3180A427}"/>
          </ac:spMkLst>
        </pc:spChg>
        <pc:spChg chg="del mod">
          <ac:chgData name="Valerie Katz" userId="3c0f319d-5b30-4402-899f-b94cc72bc893" providerId="ADAL" clId="{FCB7A1CB-E990-47BC-9714-742096F91A95}" dt="2021-06-27T13:29:37.865" v="668" actId="478"/>
          <ac:spMkLst>
            <pc:docMk/>
            <pc:sldMk cId="902713756" sldId="292"/>
            <ac:spMk id="3" creationId="{177BBD9C-C003-45EA-97D2-C6648C0B0A0E}"/>
          </ac:spMkLst>
        </pc:spChg>
        <pc:picChg chg="add mod">
          <ac:chgData name="Valerie Katz" userId="3c0f319d-5b30-4402-899f-b94cc72bc893" providerId="ADAL" clId="{FCB7A1CB-E990-47BC-9714-742096F91A95}" dt="2021-06-28T07:17:29.898" v="744"/>
          <ac:picMkLst>
            <pc:docMk/>
            <pc:sldMk cId="902713756" sldId="292"/>
            <ac:picMk id="4" creationId="{C9A7B7B9-0B01-4DF8-BFD7-054F2C6EC12D}"/>
          </ac:picMkLst>
        </pc:picChg>
        <pc:picChg chg="add mod ord">
          <ac:chgData name="Valerie Katz" userId="3c0f319d-5b30-4402-899f-b94cc72bc893" providerId="ADAL" clId="{FCB7A1CB-E990-47BC-9714-742096F91A95}" dt="2021-06-28T07:18:17.306" v="758" actId="1076"/>
          <ac:picMkLst>
            <pc:docMk/>
            <pc:sldMk cId="902713756" sldId="292"/>
            <ac:picMk id="5" creationId="{1F7A56B8-AE29-4246-8CE0-AAD70B680FD8}"/>
          </ac:picMkLst>
        </pc:picChg>
      </pc:sldChg>
      <pc:sldChg chg="add del">
        <pc:chgData name="Valerie Katz" userId="3c0f319d-5b30-4402-899f-b94cc72bc893" providerId="ADAL" clId="{FCB7A1CB-E990-47BC-9714-742096F91A95}" dt="2021-06-27T13:07:52.542" v="251"/>
        <pc:sldMkLst>
          <pc:docMk/>
          <pc:sldMk cId="109832457" sldId="597"/>
        </pc:sldMkLst>
      </pc:sldChg>
      <pc:sldChg chg="add del">
        <pc:chgData name="Valerie Katz" userId="3c0f319d-5b30-4402-899f-b94cc72bc893" providerId="ADAL" clId="{FCB7A1CB-E990-47BC-9714-742096F91A95}" dt="2021-06-27T13:07:52.542" v="251"/>
        <pc:sldMkLst>
          <pc:docMk/>
          <pc:sldMk cId="2291088308" sldId="599"/>
        </pc:sldMkLst>
      </pc:sldChg>
      <pc:sldChg chg="add del">
        <pc:chgData name="Valerie Katz" userId="3c0f319d-5b30-4402-899f-b94cc72bc893" providerId="ADAL" clId="{FCB7A1CB-E990-47BC-9714-742096F91A95}" dt="2021-06-27T13:07:52.542" v="251"/>
        <pc:sldMkLst>
          <pc:docMk/>
          <pc:sldMk cId="3478131739" sldId="600"/>
        </pc:sldMkLst>
      </pc:sldChg>
      <pc:sldChg chg="addSp delSp modSp add del mod">
        <pc:chgData name="Valerie Katz" userId="3c0f319d-5b30-4402-899f-b94cc72bc893" providerId="ADAL" clId="{FCB7A1CB-E990-47BC-9714-742096F91A95}" dt="2021-06-27T13:12:18.127" v="356" actId="47"/>
        <pc:sldMkLst>
          <pc:docMk/>
          <pc:sldMk cId="4238040034" sldId="601"/>
        </pc:sldMkLst>
        <pc:spChg chg="mod">
          <ac:chgData name="Valerie Katz" userId="3c0f319d-5b30-4402-899f-b94cc72bc893" providerId="ADAL" clId="{FCB7A1CB-E990-47BC-9714-742096F91A95}" dt="2021-06-27T13:07:51.142" v="248" actId="20577"/>
          <ac:spMkLst>
            <pc:docMk/>
            <pc:sldMk cId="4238040034" sldId="601"/>
            <ac:spMk id="2" creationId="{C2652183-C73A-4C4A-AE92-2B3D8C0E6426}"/>
          </ac:spMkLst>
        </pc:spChg>
        <pc:spChg chg="del">
          <ac:chgData name="Valerie Katz" userId="3c0f319d-5b30-4402-899f-b94cc72bc893" providerId="ADAL" clId="{FCB7A1CB-E990-47BC-9714-742096F91A95}" dt="2021-06-27T13:08:18.385" v="261" actId="478"/>
          <ac:spMkLst>
            <pc:docMk/>
            <pc:sldMk cId="4238040034" sldId="601"/>
            <ac:spMk id="4" creationId="{7C784F7B-67AC-4826-8EB5-2304966C60D4}"/>
          </ac:spMkLst>
        </pc:spChg>
        <pc:picChg chg="add del mod">
          <ac:chgData name="Valerie Katz" userId="3c0f319d-5b30-4402-899f-b94cc72bc893" providerId="ADAL" clId="{FCB7A1CB-E990-47BC-9714-742096F91A95}" dt="2021-06-27T13:08:26.643" v="266" actId="478"/>
          <ac:picMkLst>
            <pc:docMk/>
            <pc:sldMk cId="4238040034" sldId="601"/>
            <ac:picMk id="5" creationId="{C356939D-8482-40B3-A95B-155A91759695}"/>
          </ac:picMkLst>
        </pc:picChg>
        <pc:picChg chg="add del mod">
          <ac:chgData name="Valerie Katz" userId="3c0f319d-5b30-4402-899f-b94cc72bc893" providerId="ADAL" clId="{FCB7A1CB-E990-47BC-9714-742096F91A95}" dt="2021-06-27T13:08:49.726" v="271" actId="21"/>
          <ac:picMkLst>
            <pc:docMk/>
            <pc:sldMk cId="4238040034" sldId="601"/>
            <ac:picMk id="6" creationId="{92DDBD8B-7DDE-45AC-8945-1DAE8658C261}"/>
          </ac:picMkLst>
        </pc:picChg>
        <pc:picChg chg="add del">
          <ac:chgData name="Valerie Katz" userId="3c0f319d-5b30-4402-899f-b94cc72bc893" providerId="ADAL" clId="{FCB7A1CB-E990-47BC-9714-742096F91A95}" dt="2021-06-27T13:08:20.092" v="262" actId="478"/>
          <ac:picMkLst>
            <pc:docMk/>
            <pc:sldMk cId="4238040034" sldId="601"/>
            <ac:picMk id="7" creationId="{DDA8446B-D2FC-4004-8FD1-6211220AB91E}"/>
          </ac:picMkLst>
        </pc:picChg>
      </pc:sldChg>
      <pc:sldChg chg="add del">
        <pc:chgData name="Valerie Katz" userId="3c0f319d-5b30-4402-899f-b94cc72bc893" providerId="ADAL" clId="{FCB7A1CB-E990-47BC-9714-742096F91A95}" dt="2021-06-27T13:07:51.832" v="250"/>
        <pc:sldMkLst>
          <pc:docMk/>
          <pc:sldMk cId="4026066471" sldId="602"/>
        </pc:sldMkLst>
      </pc:sldChg>
      <pc:sldMasterChg chg="del delSldLayout">
        <pc:chgData name="Valerie Katz" userId="3c0f319d-5b30-4402-899f-b94cc72bc893" providerId="ADAL" clId="{FCB7A1CB-E990-47BC-9714-742096F91A95}" dt="2021-06-27T13:12:18.127" v="356" actId="47"/>
        <pc:sldMasterMkLst>
          <pc:docMk/>
          <pc:sldMasterMk cId="1049125655" sldId="2147484027"/>
        </pc:sldMasterMkLst>
        <pc:sldLayoutChg chg="del">
          <pc:chgData name="Valerie Katz" userId="3c0f319d-5b30-4402-899f-b94cc72bc893" providerId="ADAL" clId="{FCB7A1CB-E990-47BC-9714-742096F91A95}" dt="2021-06-27T13:12:18.127" v="356" actId="47"/>
          <pc:sldLayoutMkLst>
            <pc:docMk/>
            <pc:sldMasterMk cId="1049125655" sldId="2147484027"/>
            <pc:sldLayoutMk cId="3321779615" sldId="214748402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53720751" sldId="214748402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725546627" sldId="214748403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6657572" sldId="214748403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818633972" sldId="214748403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54555664" sldId="214748403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37373992" sldId="214748403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94001239" sldId="214748403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354784498" sldId="214748403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169618469" sldId="214748403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65625647" sldId="214748403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404637393" sldId="214748403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810461439" sldId="214748404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01467098" sldId="214748404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528300849" sldId="214748404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352847648" sldId="214748404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940843958" sldId="214748404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3348564" sldId="214748404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172736508" sldId="214748404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94427823" sldId="214748404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988576641" sldId="214748404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761191313" sldId="214748404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82409989" sldId="214748405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460303549" sldId="214748405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63006503" sldId="214748405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7304442" sldId="214748405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53366929" sldId="214748405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912394943" sldId="214748405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59423841" sldId="214748405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38541321" sldId="214748405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06840449" sldId="214748405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59106849" sldId="214748405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73571019" sldId="214748406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04843984" sldId="214748406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128921824" sldId="214748406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985115202" sldId="214748406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100963882" sldId="214748406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166817098" sldId="214748406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225465385" sldId="214748406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20581636" sldId="214748406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50899964" sldId="214748406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982649458" sldId="214748406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44990369" sldId="214748407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113193945" sldId="214748407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42261748" sldId="214748407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88896782" sldId="214748407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29479273" sldId="214748407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291801956" sldId="214748407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13230624" sldId="214748407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594521812" sldId="214748407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410461579" sldId="214748407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16394552" sldId="214748407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286935934" sldId="214748408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22954014" sldId="214748408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69620963" sldId="214748408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57971205" sldId="214748408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19970274" sldId="214748408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948274153" sldId="214748408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61155021" sldId="214748408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265049885" sldId="214748408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69135584" sldId="214748408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098565598" sldId="214748408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437608474" sldId="214748409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13452195" sldId="214748409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10104111" sldId="214748409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517042517" sldId="214748409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607069176" sldId="214748409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8CB03-18E7-41D2-B67D-207C2CC2B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C888719B-23A1-4BE6-AD2A-58C36A994F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9F236C-E723-4E27-8A83-8BB7D755F293}" type="datetimeFigureOut">
              <a:rPr lang="en-IL" smtClean="0"/>
              <a:t>07/08/2021</a:t>
            </a:fld>
            <a:endParaRPr lang="en-IL"/>
          </a:p>
        </p:txBody>
      </p:sp>
      <p:sp>
        <p:nvSpPr>
          <p:cNvPr id="4" name="Footer Placeholder 3">
            <a:extLst>
              <a:ext uri="{FF2B5EF4-FFF2-40B4-BE49-F238E27FC236}">
                <a16:creationId xmlns:a16="http://schemas.microsoft.com/office/drawing/2014/main" id="{1908EF5E-6A27-4F02-A95D-8B179728FF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4A705C91-8B1A-4FEA-833E-ACA0AC951A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F44E55-1889-48DC-B556-477B2BAFBFFF}" type="slidenum">
              <a:rPr lang="en-IL" smtClean="0"/>
              <a:t>‹#›</a:t>
            </a:fld>
            <a:endParaRPr lang="en-IL"/>
          </a:p>
        </p:txBody>
      </p:sp>
    </p:spTree>
    <p:extLst>
      <p:ext uri="{BB962C8B-B14F-4D97-AF65-F5344CB8AC3E}">
        <p14:creationId xmlns:p14="http://schemas.microsoft.com/office/powerpoint/2010/main" val="3880936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271B66E3-F020-4B1A-9CD6-505795A867F7}" type="datetimeFigureOut">
              <a:rPr lang="he-IL" smtClean="0"/>
              <a:t>כ"ח/תמוז/תשפ"א</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91CB5D1C-0BF9-4756-B988-2362CB24F0AB}" type="slidenum">
              <a:rPr lang="he-IL" smtClean="0"/>
              <a:t>‹#›</a:t>
            </a:fld>
            <a:endParaRPr lang="he-IL"/>
          </a:p>
        </p:txBody>
      </p:sp>
    </p:spTree>
    <p:extLst>
      <p:ext uri="{BB962C8B-B14F-4D97-AF65-F5344CB8AC3E}">
        <p14:creationId xmlns:p14="http://schemas.microsoft.com/office/powerpoint/2010/main" val="2064997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B5D1C-0BF9-4756-B988-2362CB24F0AB}" type="slidenum">
              <a:rPr lang="he-IL" smtClean="0"/>
              <a:t>4</a:t>
            </a:fld>
            <a:endParaRPr lang="he-IL"/>
          </a:p>
        </p:txBody>
      </p:sp>
    </p:spTree>
    <p:extLst>
      <p:ext uri="{BB962C8B-B14F-4D97-AF65-F5344CB8AC3E}">
        <p14:creationId xmlns:p14="http://schemas.microsoft.com/office/powerpoint/2010/main" val="192898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B5D1C-0BF9-4756-B988-2362CB24F0AB}" type="slidenum">
              <a:rPr lang="he-IL" smtClean="0"/>
              <a:t>9</a:t>
            </a:fld>
            <a:endParaRPr lang="he-IL"/>
          </a:p>
        </p:txBody>
      </p:sp>
    </p:spTree>
    <p:extLst>
      <p:ext uri="{BB962C8B-B14F-4D97-AF65-F5344CB8AC3E}">
        <p14:creationId xmlns:p14="http://schemas.microsoft.com/office/powerpoint/2010/main" val="627987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pic>
        <p:nvPicPr>
          <p:cNvPr id="20" name="Picture 19" descr="A person in a white shirt&#10;&#10;Description automatically generated">
            <a:extLst>
              <a:ext uri="{FF2B5EF4-FFF2-40B4-BE49-F238E27FC236}">
                <a16:creationId xmlns:a16="http://schemas.microsoft.com/office/drawing/2014/main" id="{D3AE97D9-FCD0-44C1-A8FF-2F193D84C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544"/>
            <a:ext cx="12192000" cy="6903544"/>
          </a:xfrm>
          <a:prstGeom prst="rect">
            <a:avLst/>
          </a:prstGeom>
        </p:spPr>
      </p:pic>
      <p:sp>
        <p:nvSpPr>
          <p:cNvPr id="18" name="Rectangle 12"/>
          <p:cNvSpPr>
            <a:spLocks noGrp="1" noChangeArrowheads="1"/>
          </p:cNvSpPr>
          <p:nvPr userDrawn="1">
            <p:ph type="ctrTitle" hasCustomPrompt="1"/>
          </p:nvPr>
        </p:nvSpPr>
        <p:spPr>
          <a:xfrm>
            <a:off x="1344039" y="1755754"/>
            <a:ext cx="5400575" cy="2165193"/>
          </a:xfrm>
        </p:spPr>
        <p:txBody>
          <a:bodyPr anchor="b" anchorCtr="0"/>
          <a:lstStyle>
            <a:lvl1pPr marL="0" indent="0" algn="l" rtl="0" eaLnBrk="0" fontAlgn="base" hangingPunct="0">
              <a:lnSpc>
                <a:spcPct val="80000"/>
              </a:lnSpc>
              <a:spcBef>
                <a:spcPct val="0"/>
              </a:spcBef>
              <a:spcAft>
                <a:spcPct val="0"/>
              </a:spcAft>
              <a:defRPr lang="en-ZA" sz="4794"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1290897" y="4165678"/>
            <a:ext cx="5453717" cy="727075"/>
          </a:xfrm>
        </p:spPr>
        <p:txBody>
          <a:bodyPr/>
          <a:lstStyle>
            <a:lvl1pPr marL="0" indent="0">
              <a:spcBef>
                <a:spcPts val="0"/>
              </a:spcBef>
              <a:buNone/>
              <a:defRPr sz="3330">
                <a:solidFill>
                  <a:schemeClr val="bg1"/>
                </a:solidFill>
              </a:defRPr>
            </a:lvl1pPr>
          </a:lstStyle>
          <a:p>
            <a:pPr lvl="0"/>
            <a:r>
              <a:rPr lang="en-US" dirty="0"/>
              <a:t>Click to add subtitle here</a:t>
            </a:r>
          </a:p>
        </p:txBody>
      </p:sp>
      <p:grpSp>
        <p:nvGrpSpPr>
          <p:cNvPr id="28" name="Group 27"/>
          <p:cNvGrpSpPr/>
          <p:nvPr userDrawn="1"/>
        </p:nvGrpSpPr>
        <p:grpSpPr>
          <a:xfrm>
            <a:off x="10319039" y="457789"/>
            <a:ext cx="1355992" cy="565732"/>
            <a:chOff x="14972266" y="563887"/>
            <a:chExt cx="203434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306759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5D6960A-59D8-4DCD-82E2-80A015F5C9D7}"/>
              </a:ext>
            </a:extLst>
          </p:cNvPr>
          <p:cNvSpPr/>
          <p:nvPr/>
        </p:nvSpPr>
        <p:spPr>
          <a:xfrm>
            <a:off x="11320670" y="0"/>
            <a:ext cx="874256" cy="1292087"/>
          </a:xfrm>
          <a:custGeom>
            <a:avLst/>
            <a:gdLst>
              <a:gd name="connsiteX0" fmla="*/ 0 w 2101976"/>
              <a:gd name="connsiteY0" fmla="*/ 0 h 2883120"/>
              <a:gd name="connsiteX1" fmla="*/ 2101977 w 2101976"/>
              <a:gd name="connsiteY1" fmla="*/ 2883120 h 2883120"/>
              <a:gd name="connsiteX2" fmla="*/ 2101977 w 2101976"/>
              <a:gd name="connsiteY2" fmla="*/ 0 h 2883120"/>
            </a:gdLst>
            <a:ahLst/>
            <a:cxnLst>
              <a:cxn ang="0">
                <a:pos x="connsiteX0" y="connsiteY0"/>
              </a:cxn>
              <a:cxn ang="0">
                <a:pos x="connsiteX1" y="connsiteY1"/>
              </a:cxn>
              <a:cxn ang="0">
                <a:pos x="connsiteX2" y="connsiteY2"/>
              </a:cxn>
            </a:cxnLst>
            <a:rect l="l" t="t" r="r" b="b"/>
            <a:pathLst>
              <a:path w="2101976" h="2883120">
                <a:moveTo>
                  <a:pt x="0" y="0"/>
                </a:moveTo>
                <a:lnTo>
                  <a:pt x="2101977" y="2883120"/>
                </a:lnTo>
                <a:lnTo>
                  <a:pt x="2101977" y="0"/>
                </a:lnTo>
                <a:close/>
              </a:path>
            </a:pathLst>
          </a:custGeom>
          <a:gradFill flip="none" rotWithShape="1">
            <a:gsLst>
              <a:gs pos="23000">
                <a:schemeClr val="accent1"/>
              </a:gs>
              <a:gs pos="83000">
                <a:schemeClr val="accent4"/>
              </a:gs>
            </a:gsLst>
            <a:lin ang="27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6" name="Freeform: Shape 5">
            <a:extLst>
              <a:ext uri="{FF2B5EF4-FFF2-40B4-BE49-F238E27FC236}">
                <a16:creationId xmlns:a16="http://schemas.microsoft.com/office/drawing/2014/main" id="{A1F91862-B4BB-4F9F-9A73-2AEC81C424C2}"/>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23000">
                <a:schemeClr val="accent1"/>
              </a:gs>
              <a:gs pos="83000">
                <a:schemeClr val="accent4"/>
              </a:gs>
            </a:gsLst>
            <a:lin ang="8400000" scaled="0"/>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307327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2F38AD89-6C2D-4816-A6F4-9EDE5E0C1CD7}"/>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8000">
                <a:schemeClr val="accent3"/>
              </a:gs>
              <a:gs pos="100000">
                <a:schemeClr val="accent1">
                  <a:lumMod val="95000"/>
                  <a:lumOff val="5000"/>
                </a:schemeClr>
              </a:gs>
            </a:gsLst>
            <a:path path="circle">
              <a:fillToRect l="50000" t="130000" r="50000" b="-30000"/>
            </a:path>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540793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D6CA7413-2139-464B-9415-C249F0780839}"/>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19000">
                <a:schemeClr val="accent2"/>
              </a:gs>
              <a:gs pos="100000">
                <a:schemeClr val="accent1">
                  <a:lumMod val="75000"/>
                </a:schemeClr>
              </a:gs>
              <a:gs pos="59000">
                <a:schemeClr val="accent1">
                  <a:lumMod val="95000"/>
                  <a:lumOff val="5000"/>
                </a:schemeClr>
              </a:gs>
            </a:gsLst>
            <a:path path="circle">
              <a:fillToRect l="100000" t="100000"/>
            </a:path>
            <a:tileRect r="-100000" b="-100000"/>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64968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6" name="Freeform: Shape 5">
            <a:extLst>
              <a:ext uri="{FF2B5EF4-FFF2-40B4-BE49-F238E27FC236}">
                <a16:creationId xmlns:a16="http://schemas.microsoft.com/office/drawing/2014/main" id="{151FC7DB-B2F2-47EF-99CA-F789009A5781}"/>
              </a:ext>
            </a:extLst>
          </p:cNvPr>
          <p:cNvSpPr/>
          <p:nvPr userDrawn="1"/>
        </p:nvSpPr>
        <p:spPr>
          <a:xfrm>
            <a:off x="10796348" y="0"/>
            <a:ext cx="1398578" cy="1918322"/>
          </a:xfrm>
          <a:custGeom>
            <a:avLst/>
            <a:gdLst>
              <a:gd name="connsiteX0" fmla="*/ 0 w 2101976"/>
              <a:gd name="connsiteY0" fmla="*/ 0 h 2883120"/>
              <a:gd name="connsiteX1" fmla="*/ 2101977 w 2101976"/>
              <a:gd name="connsiteY1" fmla="*/ 2883120 h 2883120"/>
              <a:gd name="connsiteX2" fmla="*/ 2101977 w 2101976"/>
              <a:gd name="connsiteY2" fmla="*/ 0 h 2883120"/>
            </a:gdLst>
            <a:ahLst/>
            <a:cxnLst>
              <a:cxn ang="0">
                <a:pos x="connsiteX0" y="connsiteY0"/>
              </a:cxn>
              <a:cxn ang="0">
                <a:pos x="connsiteX1" y="connsiteY1"/>
              </a:cxn>
              <a:cxn ang="0">
                <a:pos x="connsiteX2" y="connsiteY2"/>
              </a:cxn>
            </a:cxnLst>
            <a:rect l="l" t="t" r="r" b="b"/>
            <a:pathLst>
              <a:path w="2101976" h="2883120">
                <a:moveTo>
                  <a:pt x="0" y="0"/>
                </a:moveTo>
                <a:lnTo>
                  <a:pt x="2101977" y="2883120"/>
                </a:lnTo>
                <a:lnTo>
                  <a:pt x="210197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7" name="Freeform: Shape 6">
            <a:extLst>
              <a:ext uri="{FF2B5EF4-FFF2-40B4-BE49-F238E27FC236}">
                <a16:creationId xmlns:a16="http://schemas.microsoft.com/office/drawing/2014/main" id="{FF33A29E-AA8B-44CC-9636-91796113A471}"/>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918231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_Title and Content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F7C760B-D9C2-41BD-99C0-1E4B0071E6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4937"/>
          <a:stretch/>
        </p:blipFill>
        <p:spPr>
          <a:xfrm>
            <a:off x="0" y="0"/>
            <a:ext cx="9136316" cy="6858000"/>
          </a:xfrm>
          <a:prstGeom prst="rect">
            <a:avLst/>
          </a:prstGeom>
        </p:spPr>
      </p:pic>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2592006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802041E-9A9C-4B80-B4A7-F7C734EBC4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6858000" cy="6858000"/>
          </a:xfrm>
          <a:prstGeom prst="rect">
            <a:avLst/>
          </a:prstGeom>
        </p:spPr>
      </p:pic>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531086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6" name="Graphic 1">
            <a:extLst>
              <a:ext uri="{FF2B5EF4-FFF2-40B4-BE49-F238E27FC236}">
                <a16:creationId xmlns:a16="http://schemas.microsoft.com/office/drawing/2014/main" id="{F3840433-1F5D-4581-A86A-3070644CB0AA}"/>
              </a:ext>
            </a:extLst>
          </p:cNvPr>
          <p:cNvSpPr/>
          <p:nvPr userDrawn="1"/>
        </p:nvSpPr>
        <p:spPr>
          <a:xfrm>
            <a:off x="5332831" y="0"/>
            <a:ext cx="6859169" cy="6859169"/>
          </a:xfrm>
          <a:custGeom>
            <a:avLst/>
            <a:gdLst>
              <a:gd name="connsiteX0" fmla="*/ 4023499 w 6859169"/>
              <a:gd name="connsiteY0" fmla="*/ 0 h 6859169"/>
              <a:gd name="connsiteX1" fmla="*/ 0 w 6859169"/>
              <a:gd name="connsiteY1" fmla="*/ 0 h 6859169"/>
              <a:gd name="connsiteX2" fmla="*/ 0 w 6859169"/>
              <a:gd name="connsiteY2" fmla="*/ 6859170 h 6859169"/>
              <a:gd name="connsiteX3" fmla="*/ 3429585 w 6859169"/>
              <a:gd name="connsiteY3" fmla="*/ 6859170 h 6859169"/>
              <a:gd name="connsiteX4" fmla="*/ 3429585 w 6859169"/>
              <a:gd name="connsiteY4" fmla="*/ 5037498 h 6859169"/>
              <a:gd name="connsiteX5" fmla="*/ 4757665 w 6859169"/>
              <a:gd name="connsiteY5" fmla="*/ 6859170 h 6859169"/>
              <a:gd name="connsiteX6" fmla="*/ 6859170 w 6859169"/>
              <a:gd name="connsiteY6" fmla="*/ 6859170 h 6859169"/>
              <a:gd name="connsiteX7" fmla="*/ 6859170 w 6859169"/>
              <a:gd name="connsiteY7" fmla="*/ 3905635 h 6859169"/>
              <a:gd name="connsiteX8" fmla="*/ 6513513 w 6859169"/>
              <a:gd name="connsiteY8" fmla="*/ 3429585 h 685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9169" h="6859169">
                <a:moveTo>
                  <a:pt x="4023499" y="0"/>
                </a:moveTo>
                <a:lnTo>
                  <a:pt x="0" y="0"/>
                </a:lnTo>
                <a:lnTo>
                  <a:pt x="0" y="6859170"/>
                </a:lnTo>
                <a:lnTo>
                  <a:pt x="3429585" y="6859170"/>
                </a:lnTo>
                <a:lnTo>
                  <a:pt x="3429585" y="5037498"/>
                </a:lnTo>
                <a:lnTo>
                  <a:pt x="4757665" y="6859170"/>
                </a:lnTo>
                <a:lnTo>
                  <a:pt x="6859170" y="6859170"/>
                </a:lnTo>
                <a:lnTo>
                  <a:pt x="6859170" y="3905635"/>
                </a:lnTo>
                <a:lnTo>
                  <a:pt x="6513513" y="3429585"/>
                </a:lnTo>
                <a:close/>
              </a:path>
            </a:pathLst>
          </a:custGeom>
          <a:solidFill>
            <a:srgbClr val="FFFFFF">
              <a:alpha val="79000"/>
            </a:srgbClr>
          </a:solidFill>
          <a:ln w="8353" cap="flat">
            <a:noFill/>
            <a:prstDash val="solid"/>
            <a:miter/>
          </a:ln>
        </p:spPr>
        <p:txBody>
          <a:bodyPr rtlCol="0" anchor="ctr"/>
          <a:lstStyle/>
          <a:p>
            <a:endParaRPr lang="en-US"/>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grpSp>
        <p:nvGrpSpPr>
          <p:cNvPr id="14" name="Group 13">
            <a:extLst>
              <a:ext uri="{FF2B5EF4-FFF2-40B4-BE49-F238E27FC236}">
                <a16:creationId xmlns:a16="http://schemas.microsoft.com/office/drawing/2014/main" id="{60495316-98EF-410C-904C-1FCBAD149A0E}"/>
              </a:ext>
            </a:extLst>
          </p:cNvPr>
          <p:cNvGrpSpPr/>
          <p:nvPr userDrawn="1"/>
        </p:nvGrpSpPr>
        <p:grpSpPr>
          <a:xfrm>
            <a:off x="11216268" y="6439360"/>
            <a:ext cx="549385" cy="213656"/>
            <a:chOff x="17092245" y="9730154"/>
            <a:chExt cx="833634" cy="356946"/>
          </a:xfrm>
        </p:grpSpPr>
        <p:sp>
          <p:nvSpPr>
            <p:cNvPr id="15" name="Freeform 8">
              <a:extLst>
                <a:ext uri="{FF2B5EF4-FFF2-40B4-BE49-F238E27FC236}">
                  <a16:creationId xmlns:a16="http://schemas.microsoft.com/office/drawing/2014/main" id="{AD85DBD0-7B10-4778-8482-7D0A7A287E8A}"/>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9">
              <a:extLst>
                <a:ext uri="{FF2B5EF4-FFF2-40B4-BE49-F238E27FC236}">
                  <a16:creationId xmlns:a16="http://schemas.microsoft.com/office/drawing/2014/main" id="{E9A54DE6-64E8-4BEB-BF6E-20652E9C8E65}"/>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0">
              <a:extLst>
                <a:ext uri="{FF2B5EF4-FFF2-40B4-BE49-F238E27FC236}">
                  <a16:creationId xmlns:a16="http://schemas.microsoft.com/office/drawing/2014/main" id="{46225CB1-AEBE-42AE-8277-5DA4ED7B10A9}"/>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Freeform 11">
              <a:extLst>
                <a:ext uri="{FF2B5EF4-FFF2-40B4-BE49-F238E27FC236}">
                  <a16:creationId xmlns:a16="http://schemas.microsoft.com/office/drawing/2014/main" id="{A592BAC8-C40E-4531-A56F-D04263A5F450}"/>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2">
              <a:extLst>
                <a:ext uri="{FF2B5EF4-FFF2-40B4-BE49-F238E27FC236}">
                  <a16:creationId xmlns:a16="http://schemas.microsoft.com/office/drawing/2014/main" id="{4A0B4240-108D-49AA-AE5C-F76153A26CA5}"/>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3">
              <a:extLst>
                <a:ext uri="{FF2B5EF4-FFF2-40B4-BE49-F238E27FC236}">
                  <a16:creationId xmlns:a16="http://schemas.microsoft.com/office/drawing/2014/main" id="{3DA16AE3-7B22-4963-B844-38273433341F}"/>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4">
              <a:extLst>
                <a:ext uri="{FF2B5EF4-FFF2-40B4-BE49-F238E27FC236}">
                  <a16:creationId xmlns:a16="http://schemas.microsoft.com/office/drawing/2014/main" id="{600B1023-F3F7-49A9-81AD-06C29523895D}"/>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78710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Title and Content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CA73920-3DC2-40BD-AC77-3075104D0037}"/>
              </a:ext>
            </a:extLst>
          </p:cNvPr>
          <p:cNvGrpSpPr/>
          <p:nvPr userDrawn="1"/>
        </p:nvGrpSpPr>
        <p:grpSpPr>
          <a:xfrm>
            <a:off x="-3332" y="11735"/>
            <a:ext cx="12195331" cy="6846265"/>
            <a:chOff x="0" y="0"/>
            <a:chExt cx="12192000" cy="6858000"/>
          </a:xfrm>
          <a:solidFill>
            <a:schemeClr val="bg1"/>
          </a:solidFill>
        </p:grpSpPr>
        <p:sp>
          <p:nvSpPr>
            <p:cNvPr id="8" name="Freeform: Shape 7">
              <a:extLst>
                <a:ext uri="{FF2B5EF4-FFF2-40B4-BE49-F238E27FC236}">
                  <a16:creationId xmlns:a16="http://schemas.microsoft.com/office/drawing/2014/main" id="{81165E2B-36D5-437A-9D53-AFD059F0BC92}"/>
                </a:ext>
              </a:extLst>
            </p:cNvPr>
            <p:cNvSpPr/>
            <p:nvPr/>
          </p:nvSpPr>
          <p:spPr>
            <a:xfrm>
              <a:off x="6092580" y="0"/>
              <a:ext cx="6099420" cy="6858000"/>
            </a:xfrm>
            <a:custGeom>
              <a:avLst/>
              <a:gdLst>
                <a:gd name="connsiteX0" fmla="*/ 0 w 6098676"/>
                <a:gd name="connsiteY0" fmla="*/ 0 h 12197203"/>
                <a:gd name="connsiteX1" fmla="*/ 0 w 6098676"/>
                <a:gd name="connsiteY1" fmla="*/ 6098676 h 12197203"/>
                <a:gd name="connsiteX2" fmla="*/ 0 w 6098676"/>
                <a:gd name="connsiteY2" fmla="*/ 12197204 h 12197203"/>
                <a:gd name="connsiteX3" fmla="*/ 6098677 w 6098676"/>
                <a:gd name="connsiteY3" fmla="*/ 12197204 h 12197203"/>
                <a:gd name="connsiteX4" fmla="*/ 6098677 w 6098676"/>
                <a:gd name="connsiteY4" fmla="*/ 0 h 1219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676" h="12197203">
                  <a:moveTo>
                    <a:pt x="0" y="0"/>
                  </a:moveTo>
                  <a:lnTo>
                    <a:pt x="0" y="6098676"/>
                  </a:lnTo>
                  <a:lnTo>
                    <a:pt x="0" y="12197204"/>
                  </a:lnTo>
                  <a:lnTo>
                    <a:pt x="6098677" y="12197204"/>
                  </a:lnTo>
                  <a:lnTo>
                    <a:pt x="6098677" y="0"/>
                  </a:lnTo>
                  <a:close/>
                </a:path>
              </a:pathLst>
            </a:custGeom>
            <a:grpFill/>
            <a:ln w="14868"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0C95BA3-D484-499F-AE3D-06F1B3EAD2E1}"/>
                </a:ext>
              </a:extLst>
            </p:cNvPr>
            <p:cNvSpPr/>
            <p:nvPr/>
          </p:nvSpPr>
          <p:spPr>
            <a:xfrm>
              <a:off x="0" y="1695538"/>
              <a:ext cx="3807323" cy="5162461"/>
            </a:xfrm>
            <a:custGeom>
              <a:avLst/>
              <a:gdLst>
                <a:gd name="connsiteX0" fmla="*/ 0 w 3807323"/>
                <a:gd name="connsiteY0" fmla="*/ 5243749 h 5243748"/>
                <a:gd name="connsiteX1" fmla="*/ 3807324 w 3807323"/>
                <a:gd name="connsiteY1" fmla="*/ 5243749 h 5243748"/>
                <a:gd name="connsiteX2" fmla="*/ 0 w 3807323"/>
                <a:gd name="connsiteY2" fmla="*/ 0 h 5243748"/>
              </a:gdLst>
              <a:ahLst/>
              <a:cxnLst>
                <a:cxn ang="0">
                  <a:pos x="connsiteX0" y="connsiteY0"/>
                </a:cxn>
                <a:cxn ang="0">
                  <a:pos x="connsiteX1" y="connsiteY1"/>
                </a:cxn>
                <a:cxn ang="0">
                  <a:pos x="connsiteX2" y="connsiteY2"/>
                </a:cxn>
              </a:cxnLst>
              <a:rect l="l" t="t" r="r" b="b"/>
              <a:pathLst>
                <a:path w="3807323" h="5243748">
                  <a:moveTo>
                    <a:pt x="0" y="5243749"/>
                  </a:moveTo>
                  <a:lnTo>
                    <a:pt x="3807324" y="5243749"/>
                  </a:lnTo>
                  <a:lnTo>
                    <a:pt x="0" y="0"/>
                  </a:lnTo>
                  <a:close/>
                </a:path>
              </a:pathLst>
            </a:custGeom>
            <a:grpFill/>
            <a:ln w="14868" cap="flat">
              <a:noFill/>
              <a:prstDash val="solid"/>
              <a:miter/>
            </a:ln>
          </p:spPr>
          <p:txBody>
            <a:bodyPr rtlCol="0" anchor="ctr"/>
            <a:lstStyle/>
            <a:p>
              <a:endParaRPr lang="en-US"/>
            </a:p>
          </p:txBody>
        </p:sp>
      </p:grpSp>
      <p:sp>
        <p:nvSpPr>
          <p:cNvPr id="19" name="Text Placeholder 18"/>
          <p:cNvSpPr>
            <a:spLocks noGrp="1"/>
          </p:cNvSpPr>
          <p:nvPr>
            <p:ph type="body" sz="quarter" idx="10"/>
          </p:nvPr>
        </p:nvSpPr>
        <p:spPr>
          <a:xfrm>
            <a:off x="6509086" y="1184276"/>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16" name="Text Placeholder 18">
            <a:extLst>
              <a:ext uri="{FF2B5EF4-FFF2-40B4-BE49-F238E27FC236}">
                <a16:creationId xmlns:a16="http://schemas.microsoft.com/office/drawing/2014/main" id="{6BBAD063-808F-4812-8D9A-0CE891764B88}"/>
              </a:ext>
            </a:extLst>
          </p:cNvPr>
          <p:cNvSpPr>
            <a:spLocks noGrp="1"/>
          </p:cNvSpPr>
          <p:nvPr>
            <p:ph type="body" sz="quarter" idx="12"/>
          </p:nvPr>
        </p:nvSpPr>
        <p:spPr>
          <a:xfrm>
            <a:off x="457201" y="1200358"/>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grpSp>
        <p:nvGrpSpPr>
          <p:cNvPr id="20" name="Group 19">
            <a:extLst>
              <a:ext uri="{FF2B5EF4-FFF2-40B4-BE49-F238E27FC236}">
                <a16:creationId xmlns:a16="http://schemas.microsoft.com/office/drawing/2014/main" id="{0780F7C6-A181-4335-903C-55FD6EC27E5D}"/>
              </a:ext>
            </a:extLst>
          </p:cNvPr>
          <p:cNvGrpSpPr/>
          <p:nvPr userDrawn="1"/>
        </p:nvGrpSpPr>
        <p:grpSpPr>
          <a:xfrm>
            <a:off x="11216268" y="6439360"/>
            <a:ext cx="549385" cy="213656"/>
            <a:chOff x="17092245" y="9730154"/>
            <a:chExt cx="833634" cy="356946"/>
          </a:xfrm>
        </p:grpSpPr>
        <p:sp>
          <p:nvSpPr>
            <p:cNvPr id="21" name="Freeform 8">
              <a:extLst>
                <a:ext uri="{FF2B5EF4-FFF2-40B4-BE49-F238E27FC236}">
                  <a16:creationId xmlns:a16="http://schemas.microsoft.com/office/drawing/2014/main" id="{6735F29A-0C50-4A70-93E3-BC4FA04B36E3}"/>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741A69E0-A917-4926-8C56-3A308A0E4B5D}"/>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4BC95B25-9681-4883-8DEC-61F4629852C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87F68C24-5E30-4B62-A94B-6E45FBF717DE}"/>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8A73D1F6-2FD5-4767-8FDC-E9E5ED6B8335}"/>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3">
              <a:extLst>
                <a:ext uri="{FF2B5EF4-FFF2-40B4-BE49-F238E27FC236}">
                  <a16:creationId xmlns:a16="http://schemas.microsoft.com/office/drawing/2014/main" id="{857A2B90-797D-4B15-8BC6-1D873746AEED}"/>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4">
              <a:extLst>
                <a:ext uri="{FF2B5EF4-FFF2-40B4-BE49-F238E27FC236}">
                  <a16:creationId xmlns:a16="http://schemas.microsoft.com/office/drawing/2014/main" id="{CBC04D19-A2E1-446B-B90E-1F003FDDB506}"/>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225184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slide">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F9205140-2A27-4C18-817E-D34BC7FEF25C}"/>
              </a:ext>
            </a:extLst>
          </p:cNvPr>
          <p:cNvSpPr/>
          <p:nvPr userDrawn="1"/>
        </p:nvSpPr>
        <p:spPr>
          <a:xfrm>
            <a:off x="5722" y="-1"/>
            <a:ext cx="6160169" cy="6856744"/>
          </a:xfrm>
          <a:custGeom>
            <a:avLst/>
            <a:gdLst>
              <a:gd name="connsiteX0" fmla="*/ 0 w 6160169"/>
              <a:gd name="connsiteY0" fmla="*/ 0 h 6856744"/>
              <a:gd name="connsiteX1" fmla="*/ 1438699 w 6160169"/>
              <a:gd name="connsiteY1" fmla="*/ 0 h 6856744"/>
              <a:gd name="connsiteX2" fmla="*/ 2725726 w 6160169"/>
              <a:gd name="connsiteY2" fmla="*/ 1769515 h 6856744"/>
              <a:gd name="connsiteX3" fmla="*/ 2725726 w 6160169"/>
              <a:gd name="connsiteY3" fmla="*/ 0 h 6856744"/>
              <a:gd name="connsiteX4" fmla="*/ 6160169 w 6160169"/>
              <a:gd name="connsiteY4" fmla="*/ 0 h 6856744"/>
              <a:gd name="connsiteX5" fmla="*/ 6160169 w 6160169"/>
              <a:gd name="connsiteY5" fmla="*/ 6856744 h 6856744"/>
              <a:gd name="connsiteX6" fmla="*/ 2194754 w 6160169"/>
              <a:gd name="connsiteY6" fmla="*/ 6856744 h 6856744"/>
              <a:gd name="connsiteX7" fmla="*/ 0 w 6160169"/>
              <a:gd name="connsiteY7" fmla="*/ 3851701 h 6856744"/>
              <a:gd name="connsiteX8" fmla="*/ 0 w 6160169"/>
              <a:gd name="connsiteY8" fmla="*/ 0 h 685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60169" h="6856744">
                <a:moveTo>
                  <a:pt x="0" y="0"/>
                </a:moveTo>
                <a:lnTo>
                  <a:pt x="1438699" y="0"/>
                </a:lnTo>
                <a:lnTo>
                  <a:pt x="2725726" y="1769515"/>
                </a:lnTo>
                <a:lnTo>
                  <a:pt x="2725726" y="0"/>
                </a:lnTo>
                <a:lnTo>
                  <a:pt x="6160169" y="0"/>
                </a:lnTo>
                <a:lnTo>
                  <a:pt x="6160169" y="6856744"/>
                </a:lnTo>
                <a:lnTo>
                  <a:pt x="2194754" y="6856744"/>
                </a:lnTo>
                <a:lnTo>
                  <a:pt x="0" y="3851701"/>
                </a:lnTo>
                <a:lnTo>
                  <a:pt x="0" y="0"/>
                </a:lnTo>
                <a:close/>
              </a:path>
            </a:pathLst>
          </a:custGeom>
          <a:solidFill>
            <a:schemeClr val="bg1"/>
          </a:solidFill>
          <a:ln w="8363" cap="flat">
            <a:noFill/>
            <a:prstDash val="solid"/>
            <a:miter/>
          </a:ln>
        </p:spPr>
        <p:txBody>
          <a:bodyPr wrap="square" rtlCol="0" anchor="ctr">
            <a:noAutofit/>
          </a:bodyPr>
          <a:lstStyle/>
          <a:p>
            <a:endParaRPr lang="en-US" dirty="0"/>
          </a:p>
        </p:txBody>
      </p:sp>
      <p:sp>
        <p:nvSpPr>
          <p:cNvPr id="19" name="Text Placeholder 18"/>
          <p:cNvSpPr>
            <a:spLocks noGrp="1"/>
          </p:cNvSpPr>
          <p:nvPr>
            <p:ph type="body" sz="quarter" idx="10"/>
          </p:nvPr>
        </p:nvSpPr>
        <p:spPr>
          <a:xfrm>
            <a:off x="6509086" y="1184276"/>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16" name="Text Placeholder 18">
            <a:extLst>
              <a:ext uri="{FF2B5EF4-FFF2-40B4-BE49-F238E27FC236}">
                <a16:creationId xmlns:a16="http://schemas.microsoft.com/office/drawing/2014/main" id="{6BBAD063-808F-4812-8D9A-0CE891764B88}"/>
              </a:ext>
            </a:extLst>
          </p:cNvPr>
          <p:cNvSpPr>
            <a:spLocks noGrp="1"/>
          </p:cNvSpPr>
          <p:nvPr>
            <p:ph type="body" sz="quarter" idx="12"/>
          </p:nvPr>
        </p:nvSpPr>
        <p:spPr>
          <a:xfrm>
            <a:off x="457201" y="1200358"/>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Tree>
    <p:extLst>
      <p:ext uri="{BB962C8B-B14F-4D97-AF65-F5344CB8AC3E}">
        <p14:creationId xmlns:p14="http://schemas.microsoft.com/office/powerpoint/2010/main" val="1471094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9C65660-9A3F-4E9E-94EF-C301B20D2563}"/>
              </a:ext>
            </a:extLst>
          </p:cNvPr>
          <p:cNvSpPr/>
          <p:nvPr userDrawn="1"/>
        </p:nvSpPr>
        <p:spPr>
          <a:xfrm>
            <a:off x="-16395" y="-1"/>
            <a:ext cx="4312508" cy="6856744"/>
          </a:xfrm>
          <a:custGeom>
            <a:avLst/>
            <a:gdLst>
              <a:gd name="connsiteX0" fmla="*/ 1138758 w 4312508"/>
              <a:gd name="connsiteY0" fmla="*/ 0 h 6856744"/>
              <a:gd name="connsiteX1" fmla="*/ 4312508 w 4312508"/>
              <a:gd name="connsiteY1" fmla="*/ 0 h 6856744"/>
              <a:gd name="connsiteX2" fmla="*/ 4312508 w 4312508"/>
              <a:gd name="connsiteY2" fmla="*/ 6856744 h 6856744"/>
              <a:gd name="connsiteX3" fmla="*/ 648090 w 4312508"/>
              <a:gd name="connsiteY3" fmla="*/ 6856744 h 6856744"/>
              <a:gd name="connsiteX4" fmla="*/ 0 w 4312508"/>
              <a:gd name="connsiteY4" fmla="*/ 5896496 h 6856744"/>
              <a:gd name="connsiteX5" fmla="*/ 0 w 4312508"/>
              <a:gd name="connsiteY5" fmla="*/ 75249 h 6856744"/>
              <a:gd name="connsiteX6" fmla="*/ 1138758 w 4312508"/>
              <a:gd name="connsiteY6" fmla="*/ 1769515 h 6856744"/>
              <a:gd name="connsiteX7" fmla="*/ 1138758 w 4312508"/>
              <a:gd name="connsiteY7" fmla="*/ 0 h 685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2508" h="6856744">
                <a:moveTo>
                  <a:pt x="1138758" y="0"/>
                </a:moveTo>
                <a:lnTo>
                  <a:pt x="4312508" y="0"/>
                </a:lnTo>
                <a:lnTo>
                  <a:pt x="4312508" y="6856744"/>
                </a:lnTo>
                <a:lnTo>
                  <a:pt x="648090" y="6856744"/>
                </a:lnTo>
                <a:lnTo>
                  <a:pt x="0" y="5896496"/>
                </a:lnTo>
                <a:lnTo>
                  <a:pt x="0" y="75249"/>
                </a:lnTo>
                <a:lnTo>
                  <a:pt x="1138758" y="1769515"/>
                </a:lnTo>
                <a:lnTo>
                  <a:pt x="1138758" y="0"/>
                </a:lnTo>
                <a:close/>
              </a:path>
            </a:pathLst>
          </a:custGeom>
          <a:solidFill>
            <a:schemeClr val="bg1"/>
          </a:solidFill>
          <a:ln w="8363" cap="flat">
            <a:noFill/>
            <a:prstDash val="solid"/>
            <a:miter/>
          </a:ln>
        </p:spPr>
        <p:txBody>
          <a:bodyPr wrap="square" rtlCol="0" anchor="ctr">
            <a:noAutofit/>
          </a:bodyPr>
          <a:lstStyle/>
          <a:p>
            <a:endParaRPr lang="en-US"/>
          </a:p>
        </p:txBody>
      </p:sp>
      <p:sp>
        <p:nvSpPr>
          <p:cNvPr id="19" name="Text Placeholder 18"/>
          <p:cNvSpPr>
            <a:spLocks noGrp="1"/>
          </p:cNvSpPr>
          <p:nvPr>
            <p:ph type="body" sz="quarter" idx="10"/>
          </p:nvPr>
        </p:nvSpPr>
        <p:spPr>
          <a:xfrm>
            <a:off x="457200" y="1184276"/>
            <a:ext cx="3596860"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799"/>
              </a:spcBef>
              <a:buNone/>
              <a:defRPr lang="en-US" sz="2131"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7" name="Text Placeholder 18"/>
          <p:cNvSpPr>
            <a:spLocks noGrp="1"/>
          </p:cNvSpPr>
          <p:nvPr>
            <p:ph type="body" sz="quarter" idx="11"/>
          </p:nvPr>
        </p:nvSpPr>
        <p:spPr>
          <a:xfrm>
            <a:off x="4296112" y="1184276"/>
            <a:ext cx="7487442"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799"/>
              </a:spcBef>
              <a:spcAft>
                <a:spcPts val="0"/>
              </a:spcAft>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dirty="0"/>
          </a:p>
        </p:txBody>
      </p:sp>
      <p:sp>
        <p:nvSpPr>
          <p:cNvPr id="11" name="Freeform: Shape 10">
            <a:extLst>
              <a:ext uri="{FF2B5EF4-FFF2-40B4-BE49-F238E27FC236}">
                <a16:creationId xmlns:a16="http://schemas.microsoft.com/office/drawing/2014/main" id="{F713D65A-B504-4645-B17D-3AAC65715E80}"/>
              </a:ext>
            </a:extLst>
          </p:cNvPr>
          <p:cNvSpPr/>
          <p:nvPr userDrawn="1"/>
        </p:nvSpPr>
        <p:spPr>
          <a:xfrm>
            <a:off x="-66971" y="0"/>
            <a:ext cx="50577" cy="75249"/>
          </a:xfrm>
          <a:custGeom>
            <a:avLst/>
            <a:gdLst>
              <a:gd name="connsiteX0" fmla="*/ 0 w 50577"/>
              <a:gd name="connsiteY0" fmla="*/ 0 h 75249"/>
              <a:gd name="connsiteX1" fmla="*/ 50577 w 50577"/>
              <a:gd name="connsiteY1" fmla="*/ 0 h 75249"/>
              <a:gd name="connsiteX2" fmla="*/ 50577 w 50577"/>
              <a:gd name="connsiteY2" fmla="*/ 75249 h 75249"/>
              <a:gd name="connsiteX3" fmla="*/ 0 w 50577"/>
              <a:gd name="connsiteY3" fmla="*/ 0 h 75249"/>
            </a:gdLst>
            <a:ahLst/>
            <a:cxnLst>
              <a:cxn ang="0">
                <a:pos x="connsiteX0" y="connsiteY0"/>
              </a:cxn>
              <a:cxn ang="0">
                <a:pos x="connsiteX1" y="connsiteY1"/>
              </a:cxn>
              <a:cxn ang="0">
                <a:pos x="connsiteX2" y="connsiteY2"/>
              </a:cxn>
              <a:cxn ang="0">
                <a:pos x="connsiteX3" y="connsiteY3"/>
              </a:cxn>
            </a:cxnLst>
            <a:rect l="l" t="t" r="r" b="b"/>
            <a:pathLst>
              <a:path w="50577" h="75249">
                <a:moveTo>
                  <a:pt x="0" y="0"/>
                </a:moveTo>
                <a:lnTo>
                  <a:pt x="50577" y="0"/>
                </a:lnTo>
                <a:lnTo>
                  <a:pt x="50577" y="75249"/>
                </a:lnTo>
                <a:lnTo>
                  <a:pt x="0" y="0"/>
                </a:lnTo>
                <a:close/>
              </a:path>
            </a:pathLst>
          </a:custGeom>
          <a:solidFill>
            <a:schemeClr val="bg1"/>
          </a:solidFill>
          <a:ln w="8363"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799209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5_Title Opening Slide">
    <p:spTree>
      <p:nvGrpSpPr>
        <p:cNvPr id="1" name=""/>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44875E84-B486-4718-B9B3-D99656256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81" y="-10120"/>
            <a:ext cx="12209989" cy="6868119"/>
          </a:xfrm>
          <a:prstGeom prst="rect">
            <a:avLst/>
          </a:prstGeom>
        </p:spPr>
      </p:pic>
      <p:sp>
        <p:nvSpPr>
          <p:cNvPr id="4" name="AutoShape 3"/>
          <p:cNvSpPr>
            <a:spLocks noChangeAspect="1" noChangeArrowheads="1" noTextEdit="1"/>
          </p:cNvSpPr>
          <p:nvPr userDrawn="1"/>
        </p:nvSpPr>
        <p:spPr bwMode="auto">
          <a:xfrm>
            <a:off x="0" y="171265"/>
            <a:ext cx="12197291" cy="668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9" name="Freeform 8"/>
          <p:cNvSpPr>
            <a:spLocks/>
          </p:cNvSpPr>
          <p:nvPr userDrawn="1"/>
        </p:nvSpPr>
        <p:spPr bwMode="auto">
          <a:xfrm>
            <a:off x="11942276" y="3473931"/>
            <a:ext cx="237026" cy="370017"/>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8" name="Rectangle 12"/>
          <p:cNvSpPr>
            <a:spLocks noGrp="1" noChangeArrowheads="1"/>
          </p:cNvSpPr>
          <p:nvPr userDrawn="1">
            <p:ph type="ctrTitle" hasCustomPrompt="1"/>
          </p:nvPr>
        </p:nvSpPr>
        <p:spPr>
          <a:xfrm>
            <a:off x="6291400" y="2592587"/>
            <a:ext cx="5324195" cy="2167497"/>
          </a:xfrm>
        </p:spPr>
        <p:txBody>
          <a:bodyPr anchor="b" anchorCtr="0"/>
          <a:lstStyle>
            <a:lvl1pPr marL="0" indent="0">
              <a:lnSpc>
                <a:spcPct val="80000"/>
              </a:lnSpc>
              <a:defRPr sz="4400" b="0" cap="all" baseline="0">
                <a:solidFill>
                  <a:srgbClr val="000000"/>
                </a:solidFill>
                <a:latin typeface="Arial" panose="020B0604020202020204" pitchFamily="34" charset="0"/>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6280318" y="4840126"/>
            <a:ext cx="5333848" cy="727075"/>
          </a:xfrm>
        </p:spPr>
        <p:txBody>
          <a:bodyPr rIns="0"/>
          <a:lstStyle>
            <a:lvl1pPr marL="0" indent="0">
              <a:spcBef>
                <a:spcPts val="0"/>
              </a:spcBef>
              <a:buNone/>
              <a:defRPr sz="3200">
                <a:solidFill>
                  <a:schemeClr val="accent1"/>
                </a:solidFill>
              </a:defRPr>
            </a:lvl1pPr>
          </a:lstStyle>
          <a:p>
            <a:pPr lvl="0"/>
            <a:r>
              <a:rPr lang="en-US" dirty="0"/>
              <a:t>Click to add subtitle here</a:t>
            </a:r>
          </a:p>
        </p:txBody>
      </p:sp>
      <p:sp>
        <p:nvSpPr>
          <p:cNvPr id="28" name="Freeform 10"/>
          <p:cNvSpPr>
            <a:spLocks/>
          </p:cNvSpPr>
          <p:nvPr userDrawn="1"/>
        </p:nvSpPr>
        <p:spPr bwMode="auto">
          <a:xfrm>
            <a:off x="8634501"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1" name="Freeform 12"/>
          <p:cNvSpPr>
            <a:spLocks/>
          </p:cNvSpPr>
          <p:nvPr userDrawn="1"/>
        </p:nvSpPr>
        <p:spPr bwMode="auto">
          <a:xfrm>
            <a:off x="8634501"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grpSp>
        <p:nvGrpSpPr>
          <p:cNvPr id="20" name="Group 19">
            <a:extLst>
              <a:ext uri="{FF2B5EF4-FFF2-40B4-BE49-F238E27FC236}">
                <a16:creationId xmlns:a16="http://schemas.microsoft.com/office/drawing/2014/main" id="{F8C2B30E-773C-41B4-A7B1-3F21543F0A58}"/>
              </a:ext>
            </a:extLst>
          </p:cNvPr>
          <p:cNvGrpSpPr/>
          <p:nvPr userDrawn="1"/>
        </p:nvGrpSpPr>
        <p:grpSpPr>
          <a:xfrm>
            <a:off x="10456752" y="484068"/>
            <a:ext cx="1227058" cy="511940"/>
            <a:chOff x="14972266" y="563887"/>
            <a:chExt cx="2034341" cy="849514"/>
          </a:xfrm>
        </p:grpSpPr>
        <p:sp>
          <p:nvSpPr>
            <p:cNvPr id="21" name="Freeform 8">
              <a:extLst>
                <a:ext uri="{FF2B5EF4-FFF2-40B4-BE49-F238E27FC236}">
                  <a16:creationId xmlns:a16="http://schemas.microsoft.com/office/drawing/2014/main" id="{AD4E1C9D-B5BC-4797-B26E-6F0A2E92A50C}"/>
                </a:ext>
              </a:extLst>
            </p:cNvPr>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C0011323-40CE-465A-BC74-39F8E28F5C3A}"/>
                </a:ext>
              </a:extLst>
            </p:cNvPr>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00AF6222-CFE3-46D1-BA30-7FAADED01731}"/>
                </a:ext>
              </a:extLst>
            </p:cNvPr>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9B520F21-4227-446B-9EA4-F68E7D0234D2}"/>
                </a:ext>
              </a:extLst>
            </p:cNvPr>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0D00A591-F533-4C8D-8A03-0374ECE20A12}"/>
                </a:ext>
              </a:extLst>
            </p:cNvPr>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26" name="Rectangle 13">
              <a:extLst>
                <a:ext uri="{FF2B5EF4-FFF2-40B4-BE49-F238E27FC236}">
                  <a16:creationId xmlns:a16="http://schemas.microsoft.com/office/drawing/2014/main" id="{A1DE452A-2085-4F1A-9A94-6E87E3AF54FA}"/>
                </a:ext>
              </a:extLst>
            </p:cNvPr>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7" name="Rectangle 14">
              <a:extLst>
                <a:ext uri="{FF2B5EF4-FFF2-40B4-BE49-F238E27FC236}">
                  <a16:creationId xmlns:a16="http://schemas.microsoft.com/office/drawing/2014/main" id="{9CEB0A15-B7D6-40F8-B269-2B4BCAD122FA}"/>
                </a:ext>
              </a:extLst>
            </p:cNvPr>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201759305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pic>
        <p:nvPicPr>
          <p:cNvPr id="4" name="Picture 3" descr="A person wearing glasses&#10;&#10;Description automatically generated">
            <a:extLst>
              <a:ext uri="{FF2B5EF4-FFF2-40B4-BE49-F238E27FC236}">
                <a16:creationId xmlns:a16="http://schemas.microsoft.com/office/drawing/2014/main" id="{56AE61C1-F86D-44F1-A8E7-C662C17EFDC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29" b="5629"/>
          <a:stretch/>
        </p:blipFill>
        <p:spPr>
          <a:xfrm>
            <a:off x="0" y="0"/>
            <a:ext cx="12192000" cy="6858000"/>
          </a:xfrm>
          <a:prstGeom prst="rect">
            <a:avLst/>
          </a:prstGeom>
        </p:spPr>
      </p:pic>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dirty="0"/>
          </a:p>
        </p:txBody>
      </p:sp>
      <p:sp>
        <p:nvSpPr>
          <p:cNvPr id="5" name="Text Placeholder 22">
            <a:extLst>
              <a:ext uri="{FF2B5EF4-FFF2-40B4-BE49-F238E27FC236}">
                <a16:creationId xmlns:a16="http://schemas.microsoft.com/office/drawing/2014/main" id="{92F9063E-4707-4794-9D0E-7ED9D26C06F6}"/>
              </a:ext>
            </a:extLst>
          </p:cNvPr>
          <p:cNvSpPr>
            <a:spLocks noGrp="1"/>
          </p:cNvSpPr>
          <p:nvPr>
            <p:ph type="body" sz="quarter" idx="12"/>
          </p:nvPr>
        </p:nvSpPr>
        <p:spPr>
          <a:xfrm>
            <a:off x="6615144" y="746377"/>
            <a:ext cx="5198638" cy="5550254"/>
          </a:xfrm>
        </p:spPr>
        <p:txBody>
          <a:bodyPr/>
          <a:lstStyle>
            <a:lvl1pPr marL="0" marR="0" indent="0"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None/>
              <a:tabLst/>
              <a:defRPr lang="en-US" sz="2131" kern="1200"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grpSp>
        <p:nvGrpSpPr>
          <p:cNvPr id="14" name="Group 13">
            <a:extLst>
              <a:ext uri="{FF2B5EF4-FFF2-40B4-BE49-F238E27FC236}">
                <a16:creationId xmlns:a16="http://schemas.microsoft.com/office/drawing/2014/main" id="{A1A585C3-BEDE-4E45-B572-7E345787ADF3}"/>
              </a:ext>
            </a:extLst>
          </p:cNvPr>
          <p:cNvGrpSpPr/>
          <p:nvPr userDrawn="1"/>
        </p:nvGrpSpPr>
        <p:grpSpPr>
          <a:xfrm>
            <a:off x="11216268" y="6439360"/>
            <a:ext cx="549385" cy="213656"/>
            <a:chOff x="17092245" y="9730154"/>
            <a:chExt cx="833634" cy="356946"/>
          </a:xfrm>
        </p:grpSpPr>
        <p:sp>
          <p:nvSpPr>
            <p:cNvPr id="15" name="Freeform 8">
              <a:extLst>
                <a:ext uri="{FF2B5EF4-FFF2-40B4-BE49-F238E27FC236}">
                  <a16:creationId xmlns:a16="http://schemas.microsoft.com/office/drawing/2014/main" id="{9125BB69-E4E0-4566-B404-A4679CE81C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A6FE2AD8-C52B-43BE-84A7-38727151BC9B}"/>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A6B73C2C-FF95-49AF-B7D9-7E3EBCEDCC05}"/>
                </a:ext>
              </a:extLst>
            </p:cNvPr>
            <p:cNvSpPr>
              <a:spLocks noChangeArrowheads="1"/>
            </p:cNvSpPr>
            <p:nvPr userDrawn="1"/>
          </p:nvSpPr>
          <p:spPr bwMode="auto">
            <a:xfrm>
              <a:off x="17359210" y="9735603"/>
              <a:ext cx="78074" cy="343321"/>
            </a:xfrm>
            <a:prstGeom prst="rect">
              <a:avLst/>
            </a:pr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97CCABB1-6D2D-41EC-A526-00BD9AEE2FEC}"/>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9" name="Rectangle 12">
              <a:extLst>
                <a:ext uri="{FF2B5EF4-FFF2-40B4-BE49-F238E27FC236}">
                  <a16:creationId xmlns:a16="http://schemas.microsoft.com/office/drawing/2014/main" id="{34D9D333-9741-454C-9990-5C501F20C133}"/>
                </a:ext>
              </a:extLst>
            </p:cNvPr>
            <p:cNvSpPr>
              <a:spLocks noChangeArrowheads="1"/>
            </p:cNvSpPr>
            <p:nvPr userDrawn="1"/>
          </p:nvSpPr>
          <p:spPr bwMode="auto">
            <a:xfrm>
              <a:off x="17701730" y="9869118"/>
              <a:ext cx="70519"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3">
              <a:extLst>
                <a:ext uri="{FF2B5EF4-FFF2-40B4-BE49-F238E27FC236}">
                  <a16:creationId xmlns:a16="http://schemas.microsoft.com/office/drawing/2014/main" id="{0A71220E-8A7E-4986-A4C7-32D520E7F42B}"/>
                </a:ext>
              </a:extLst>
            </p:cNvPr>
            <p:cNvSpPr>
              <a:spLocks noChangeArrowheads="1"/>
            </p:cNvSpPr>
            <p:nvPr userDrawn="1"/>
          </p:nvSpPr>
          <p:spPr bwMode="auto">
            <a:xfrm>
              <a:off x="17437283" y="9869118"/>
              <a:ext cx="68001"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4">
              <a:extLst>
                <a:ext uri="{FF2B5EF4-FFF2-40B4-BE49-F238E27FC236}">
                  <a16:creationId xmlns:a16="http://schemas.microsoft.com/office/drawing/2014/main" id="{46E136A9-54CB-4618-B04A-C7F40F488655}"/>
                </a:ext>
              </a:extLst>
            </p:cNvPr>
            <p:cNvSpPr>
              <a:spLocks noChangeArrowheads="1"/>
            </p:cNvSpPr>
            <p:nvPr userDrawn="1"/>
          </p:nvSpPr>
          <p:spPr bwMode="auto">
            <a:xfrm>
              <a:off x="17291209" y="9869118"/>
              <a:ext cx="68001"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483275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EA59CBDA-875D-40B8-88B6-A08B74DEA0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A21A3A2-0109-4C81-B9CC-47D668A1610A}"/>
              </a:ext>
            </a:extLst>
          </p:cNvPr>
          <p:cNvSpPr/>
          <p:nvPr userDrawn="1"/>
        </p:nvSpPr>
        <p:spPr>
          <a:xfrm>
            <a:off x="10585351" y="6284340"/>
            <a:ext cx="1592255" cy="548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14" name="Group 13">
            <a:extLst>
              <a:ext uri="{FF2B5EF4-FFF2-40B4-BE49-F238E27FC236}">
                <a16:creationId xmlns:a16="http://schemas.microsoft.com/office/drawing/2014/main" id="{724AE0AC-2642-422D-B462-422616F8E63E}"/>
              </a:ext>
            </a:extLst>
          </p:cNvPr>
          <p:cNvGrpSpPr/>
          <p:nvPr userDrawn="1"/>
        </p:nvGrpSpPr>
        <p:grpSpPr>
          <a:xfrm>
            <a:off x="10830581" y="6432633"/>
            <a:ext cx="611230" cy="237707"/>
            <a:chOff x="17092245" y="9730154"/>
            <a:chExt cx="833634" cy="356946"/>
          </a:xfrm>
        </p:grpSpPr>
        <p:sp>
          <p:nvSpPr>
            <p:cNvPr id="15" name="Freeform 8">
              <a:extLst>
                <a:ext uri="{FF2B5EF4-FFF2-40B4-BE49-F238E27FC236}">
                  <a16:creationId xmlns:a16="http://schemas.microsoft.com/office/drawing/2014/main" id="{4F593AAA-2118-47F1-983E-4253D2D560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7D9EC637-6846-497E-A6F2-C05E49B5CE5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C0C7DC36-7092-427C-B006-371D1D6CE27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16A9B5E0-88A5-4662-B89D-C1BD2F38F0D4}"/>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2">
              <a:extLst>
                <a:ext uri="{FF2B5EF4-FFF2-40B4-BE49-F238E27FC236}">
                  <a16:creationId xmlns:a16="http://schemas.microsoft.com/office/drawing/2014/main" id="{F76F6354-3255-4207-998F-038874C92CD8}"/>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3">
              <a:extLst>
                <a:ext uri="{FF2B5EF4-FFF2-40B4-BE49-F238E27FC236}">
                  <a16:creationId xmlns:a16="http://schemas.microsoft.com/office/drawing/2014/main" id="{BB36CA47-B61B-4A17-BF3E-DCEF07EE77B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Rectangle 14">
              <a:extLst>
                <a:ext uri="{FF2B5EF4-FFF2-40B4-BE49-F238E27FC236}">
                  <a16:creationId xmlns:a16="http://schemas.microsoft.com/office/drawing/2014/main" id="{54D0E5A7-918A-4D85-AB7E-0A8C5F15446E}"/>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
        <p:nvSpPr>
          <p:cNvPr id="25" name="Text Placeholder 9">
            <a:extLst>
              <a:ext uri="{FF2B5EF4-FFF2-40B4-BE49-F238E27FC236}">
                <a16:creationId xmlns:a16="http://schemas.microsoft.com/office/drawing/2014/main" id="{184080C1-5C1B-4C03-ABF7-117299C094ED}"/>
              </a:ext>
            </a:extLst>
          </p:cNvPr>
          <p:cNvSpPr>
            <a:spLocks noGrp="1"/>
          </p:cNvSpPr>
          <p:nvPr userDrawn="1">
            <p:ph type="body" sz="quarter" idx="14" hasCustomPrompt="1"/>
          </p:nvPr>
        </p:nvSpPr>
        <p:spPr>
          <a:xfrm>
            <a:off x="6884425" y="418816"/>
            <a:ext cx="5265813" cy="5050030"/>
          </a:xfrm>
          <a:prstGeom prst="rect">
            <a:avLst/>
          </a:prstGeom>
          <a:noFill/>
        </p:spPr>
        <p:txBody>
          <a:bodyPr lIns="432000" tIns="540000" rIns="432000">
            <a:normAutofit/>
          </a:bodyPr>
          <a:lstStyle>
            <a:lvl1pPr marL="968318" indent="-968318" algn="l" rtl="0" eaLnBrk="0" fontAlgn="base" hangingPunct="0">
              <a:lnSpc>
                <a:spcPts val="4700"/>
              </a:lnSpc>
              <a:spcBef>
                <a:spcPts val="0"/>
              </a:spcBef>
              <a:spcAft>
                <a:spcPts val="0"/>
              </a:spcAft>
              <a:buClr>
                <a:schemeClr val="accent1"/>
              </a:buClr>
              <a:buSzPct val="100000"/>
              <a:buFont typeface="Wingdings" pitchFamily="2" charset="2"/>
              <a:buNone/>
              <a:tabLst>
                <a:tab pos="5754517" algn="r"/>
              </a:tabLst>
              <a:defRPr lang="en-US" sz="4800" b="1" kern="1200" cap="all" spc="-119" baseline="0" dirty="0" smtClean="0">
                <a:solidFill>
                  <a:schemeClr val="accent3"/>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 ACTION. </a:t>
            </a:r>
            <a:br>
              <a:rPr lang="en-GB" dirty="0"/>
            </a:br>
            <a:r>
              <a:rPr lang="en-GB" dirty="0"/>
              <a:t>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Tree>
    <p:extLst>
      <p:ext uri="{BB962C8B-B14F-4D97-AF65-F5344CB8AC3E}">
        <p14:creationId xmlns:p14="http://schemas.microsoft.com/office/powerpoint/2010/main" val="656796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14" name="Group 13">
            <a:extLst>
              <a:ext uri="{FF2B5EF4-FFF2-40B4-BE49-F238E27FC236}">
                <a16:creationId xmlns:a16="http://schemas.microsoft.com/office/drawing/2014/main" id="{724AE0AC-2642-422D-B462-422616F8E63E}"/>
              </a:ext>
            </a:extLst>
          </p:cNvPr>
          <p:cNvGrpSpPr/>
          <p:nvPr userDrawn="1"/>
        </p:nvGrpSpPr>
        <p:grpSpPr>
          <a:xfrm>
            <a:off x="11332081" y="6479769"/>
            <a:ext cx="611230" cy="237707"/>
            <a:chOff x="17092245" y="9730154"/>
            <a:chExt cx="833634" cy="356946"/>
          </a:xfrm>
        </p:grpSpPr>
        <p:sp>
          <p:nvSpPr>
            <p:cNvPr id="15" name="Freeform 8">
              <a:extLst>
                <a:ext uri="{FF2B5EF4-FFF2-40B4-BE49-F238E27FC236}">
                  <a16:creationId xmlns:a16="http://schemas.microsoft.com/office/drawing/2014/main" id="{4F593AAA-2118-47F1-983E-4253D2D560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7D9EC637-6846-497E-A6F2-C05E49B5CE5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C0C7DC36-7092-427C-B006-371D1D6CE27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16A9B5E0-88A5-4662-B89D-C1BD2F38F0D4}"/>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2">
              <a:extLst>
                <a:ext uri="{FF2B5EF4-FFF2-40B4-BE49-F238E27FC236}">
                  <a16:creationId xmlns:a16="http://schemas.microsoft.com/office/drawing/2014/main" id="{F76F6354-3255-4207-998F-038874C92CD8}"/>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3">
              <a:extLst>
                <a:ext uri="{FF2B5EF4-FFF2-40B4-BE49-F238E27FC236}">
                  <a16:creationId xmlns:a16="http://schemas.microsoft.com/office/drawing/2014/main" id="{BB36CA47-B61B-4A17-BF3E-DCEF07EE77B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Rectangle 14">
              <a:extLst>
                <a:ext uri="{FF2B5EF4-FFF2-40B4-BE49-F238E27FC236}">
                  <a16:creationId xmlns:a16="http://schemas.microsoft.com/office/drawing/2014/main" id="{54D0E5A7-918A-4D85-AB7E-0A8C5F15446E}"/>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
        <p:nvSpPr>
          <p:cNvPr id="19" name="Freeform: Shape 18">
            <a:extLst>
              <a:ext uri="{FF2B5EF4-FFF2-40B4-BE49-F238E27FC236}">
                <a16:creationId xmlns:a16="http://schemas.microsoft.com/office/drawing/2014/main" id="{46899786-E02E-4940-B5C0-D5B6B35FAA28}"/>
              </a:ext>
            </a:extLst>
          </p:cNvPr>
          <p:cNvSpPr/>
          <p:nvPr userDrawn="1"/>
        </p:nvSpPr>
        <p:spPr>
          <a:xfrm rot="10800000">
            <a:off x="5256790" y="-30472"/>
            <a:ext cx="6962416" cy="6871556"/>
          </a:xfrm>
          <a:custGeom>
            <a:avLst/>
            <a:gdLst>
              <a:gd name="connsiteX0" fmla="*/ 1215009 w 2430017"/>
              <a:gd name="connsiteY0" fmla="*/ 0 h 2430017"/>
              <a:gd name="connsiteX1" fmla="*/ 1215009 w 2430017"/>
              <a:gd name="connsiteY1" fmla="*/ 627126 h 2430017"/>
              <a:gd name="connsiteX2" fmla="*/ 759714 w 2430017"/>
              <a:gd name="connsiteY2" fmla="*/ 0 h 2430017"/>
              <a:gd name="connsiteX3" fmla="*/ 0 w 2430017"/>
              <a:gd name="connsiteY3" fmla="*/ 0 h 2430017"/>
              <a:gd name="connsiteX4" fmla="*/ 0 w 2430017"/>
              <a:gd name="connsiteY4" fmla="*/ 1021080 h 2430017"/>
              <a:gd name="connsiteX5" fmla="*/ 141351 w 2430017"/>
              <a:gd name="connsiteY5" fmla="*/ 1215009 h 2430017"/>
              <a:gd name="connsiteX6" fmla="*/ 1027176 w 2430017"/>
              <a:gd name="connsiteY6" fmla="*/ 2430018 h 2430017"/>
              <a:gd name="connsiteX7" fmla="*/ 2430018 w 2430017"/>
              <a:gd name="connsiteY7" fmla="*/ 2430018 h 2430017"/>
              <a:gd name="connsiteX8" fmla="*/ 2430018 w 2430017"/>
              <a:gd name="connsiteY8" fmla="*/ 0 h 243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017" h="2430017">
                <a:moveTo>
                  <a:pt x="1215009" y="0"/>
                </a:moveTo>
                <a:lnTo>
                  <a:pt x="1215009" y="627126"/>
                </a:lnTo>
                <a:lnTo>
                  <a:pt x="759714" y="0"/>
                </a:lnTo>
                <a:lnTo>
                  <a:pt x="0" y="0"/>
                </a:lnTo>
                <a:lnTo>
                  <a:pt x="0" y="1021080"/>
                </a:lnTo>
                <a:lnTo>
                  <a:pt x="141351" y="1215009"/>
                </a:lnTo>
                <a:lnTo>
                  <a:pt x="1027176" y="2430018"/>
                </a:lnTo>
                <a:lnTo>
                  <a:pt x="2430018" y="2430018"/>
                </a:lnTo>
                <a:lnTo>
                  <a:pt x="2430018" y="0"/>
                </a:lnTo>
                <a:close/>
              </a:path>
            </a:pathLst>
          </a:custGeom>
          <a:solidFill>
            <a:schemeClr val="bg1"/>
          </a:solidFill>
          <a:ln w="405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Freeform: Shape 22">
            <a:extLst>
              <a:ext uri="{FF2B5EF4-FFF2-40B4-BE49-F238E27FC236}">
                <a16:creationId xmlns:a16="http://schemas.microsoft.com/office/drawing/2014/main" id="{17DFE635-6B52-49D6-A862-639E7FA956A6}"/>
              </a:ext>
            </a:extLst>
          </p:cNvPr>
          <p:cNvSpPr/>
          <p:nvPr userDrawn="1"/>
        </p:nvSpPr>
        <p:spPr>
          <a:xfrm rot="10800000">
            <a:off x="8476" y="-38928"/>
            <a:ext cx="5062118" cy="6868087"/>
          </a:xfrm>
          <a:custGeom>
            <a:avLst/>
            <a:gdLst>
              <a:gd name="connsiteX0" fmla="*/ 0 w 5062118"/>
              <a:gd name="connsiteY0" fmla="*/ 0 h 6868087"/>
              <a:gd name="connsiteX1" fmla="*/ 4028728 w 5062118"/>
              <a:gd name="connsiteY1" fmla="*/ 0 h 6868087"/>
              <a:gd name="connsiteX2" fmla="*/ 5062118 w 5062118"/>
              <a:gd name="connsiteY2" fmla="*/ 1423379 h 6868087"/>
              <a:gd name="connsiteX3" fmla="*/ 5062118 w 5062118"/>
              <a:gd name="connsiteY3" fmla="*/ 6868087 h 6868087"/>
              <a:gd name="connsiteX4" fmla="*/ 4763941 w 5062118"/>
              <a:gd name="connsiteY4" fmla="*/ 6868087 h 6868087"/>
              <a:gd name="connsiteX5" fmla="*/ 3434044 w 5062118"/>
              <a:gd name="connsiteY5" fmla="*/ 5044188 h 6868087"/>
              <a:gd name="connsiteX6" fmla="*/ 3434044 w 5062118"/>
              <a:gd name="connsiteY6" fmla="*/ 6868087 h 6868087"/>
              <a:gd name="connsiteX7" fmla="*/ 0 w 5062118"/>
              <a:gd name="connsiteY7" fmla="*/ 6868087 h 6868087"/>
              <a:gd name="connsiteX8" fmla="*/ 0 w 5062118"/>
              <a:gd name="connsiteY8" fmla="*/ 0 h 68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2118" h="6868087">
                <a:moveTo>
                  <a:pt x="0" y="0"/>
                </a:moveTo>
                <a:lnTo>
                  <a:pt x="4028728" y="0"/>
                </a:lnTo>
                <a:lnTo>
                  <a:pt x="5062118" y="1423379"/>
                </a:lnTo>
                <a:lnTo>
                  <a:pt x="5062118" y="6868087"/>
                </a:lnTo>
                <a:lnTo>
                  <a:pt x="4763941" y="6868087"/>
                </a:lnTo>
                <a:lnTo>
                  <a:pt x="3434044" y="5044188"/>
                </a:lnTo>
                <a:lnTo>
                  <a:pt x="3434044" y="6868087"/>
                </a:lnTo>
                <a:lnTo>
                  <a:pt x="0" y="6868087"/>
                </a:lnTo>
                <a:lnTo>
                  <a:pt x="0" y="0"/>
                </a:lnTo>
                <a:close/>
              </a:path>
            </a:pathLst>
          </a:custGeom>
          <a:blipFill>
            <a:blip r:embed="rId2"/>
            <a:stretch>
              <a:fillRect l="-47000" r="-25000" b="-1000"/>
            </a:stretch>
          </a:blipFill>
          <a:ln w="405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Text Placeholder 9">
            <a:extLst>
              <a:ext uri="{FF2B5EF4-FFF2-40B4-BE49-F238E27FC236}">
                <a16:creationId xmlns:a16="http://schemas.microsoft.com/office/drawing/2014/main" id="{184080C1-5C1B-4C03-ABF7-117299C094ED}"/>
              </a:ext>
            </a:extLst>
          </p:cNvPr>
          <p:cNvSpPr>
            <a:spLocks noGrp="1"/>
          </p:cNvSpPr>
          <p:nvPr userDrawn="1">
            <p:ph type="body" sz="quarter" idx="14" hasCustomPrompt="1"/>
          </p:nvPr>
        </p:nvSpPr>
        <p:spPr>
          <a:xfrm>
            <a:off x="5061049" y="668598"/>
            <a:ext cx="6573877" cy="5050030"/>
          </a:xfrm>
          <a:prstGeom prst="rect">
            <a:avLst/>
          </a:prstGeom>
          <a:noFill/>
        </p:spPr>
        <p:txBody>
          <a:bodyPr lIns="548640" tIns="1414476" rIns="1097280">
            <a:normAutofit/>
          </a:bodyPr>
          <a:lstStyle>
            <a:lvl1pPr marL="968318" indent="-968318" algn="l" rtl="0" eaLnBrk="0" fontAlgn="base" hangingPunct="0">
              <a:lnSpc>
                <a:spcPts val="4700"/>
              </a:lnSpc>
              <a:spcBef>
                <a:spcPts val="0"/>
              </a:spcBef>
              <a:spcAft>
                <a:spcPts val="0"/>
              </a:spcAft>
              <a:buClr>
                <a:schemeClr val="accent1"/>
              </a:buClr>
              <a:buSzPct val="100000"/>
              <a:buFont typeface="Wingdings" pitchFamily="2" charset="2"/>
              <a:buNone/>
              <a:tabLst>
                <a:tab pos="5754517" algn="r"/>
              </a:tabLst>
              <a:defRPr lang="en-US" sz="4800" b="1" kern="1200" cap="all" spc="-119" baseline="0" dirty="0" smtClean="0">
                <a:solidFill>
                  <a:schemeClr val="accent4"/>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
        <p:nvSpPr>
          <p:cNvPr id="35" name="Text Placeholder 18">
            <a:extLst>
              <a:ext uri="{FF2B5EF4-FFF2-40B4-BE49-F238E27FC236}">
                <a16:creationId xmlns:a16="http://schemas.microsoft.com/office/drawing/2014/main" id="{EFD4406C-713C-44D9-A0C5-9FD21D9BE3C9}"/>
              </a:ext>
            </a:extLst>
          </p:cNvPr>
          <p:cNvSpPr>
            <a:spLocks noGrp="1"/>
          </p:cNvSpPr>
          <p:nvPr userDrawn="1">
            <p:ph type="body" sz="quarter" idx="11"/>
          </p:nvPr>
        </p:nvSpPr>
        <p:spPr>
          <a:xfrm>
            <a:off x="818793" y="2129037"/>
            <a:ext cx="3792748" cy="37967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marL="0" indent="0">
              <a:buNone/>
              <a:defRPr lang="en-US" sz="3200" dirty="0" smtClean="0">
                <a:solidFill>
                  <a:schemeClr val="bg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p:txBody>
      </p:sp>
      <p:grpSp>
        <p:nvGrpSpPr>
          <p:cNvPr id="24" name="Group 23">
            <a:extLst>
              <a:ext uri="{FF2B5EF4-FFF2-40B4-BE49-F238E27FC236}">
                <a16:creationId xmlns:a16="http://schemas.microsoft.com/office/drawing/2014/main" id="{D6CB5CF8-4785-459F-9A21-8E290AF779C5}"/>
              </a:ext>
            </a:extLst>
          </p:cNvPr>
          <p:cNvGrpSpPr/>
          <p:nvPr userDrawn="1"/>
        </p:nvGrpSpPr>
        <p:grpSpPr>
          <a:xfrm>
            <a:off x="11216268" y="6439360"/>
            <a:ext cx="549385" cy="213656"/>
            <a:chOff x="17092245" y="9730154"/>
            <a:chExt cx="833634" cy="356946"/>
          </a:xfrm>
        </p:grpSpPr>
        <p:sp>
          <p:nvSpPr>
            <p:cNvPr id="31" name="Freeform 8">
              <a:extLst>
                <a:ext uri="{FF2B5EF4-FFF2-40B4-BE49-F238E27FC236}">
                  <a16:creationId xmlns:a16="http://schemas.microsoft.com/office/drawing/2014/main" id="{262ED54F-EE6E-445A-B4DC-2730BBDB8F15}"/>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6" name="Freeform 9">
              <a:extLst>
                <a:ext uri="{FF2B5EF4-FFF2-40B4-BE49-F238E27FC236}">
                  <a16:creationId xmlns:a16="http://schemas.microsoft.com/office/drawing/2014/main" id="{B0277D3E-1260-4749-A76E-F279D43956E7}"/>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7" name="Rectangle 10">
              <a:extLst>
                <a:ext uri="{FF2B5EF4-FFF2-40B4-BE49-F238E27FC236}">
                  <a16:creationId xmlns:a16="http://schemas.microsoft.com/office/drawing/2014/main" id="{1137161C-1904-454A-9722-80C372E01C0A}"/>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8" name="Freeform 11">
              <a:extLst>
                <a:ext uri="{FF2B5EF4-FFF2-40B4-BE49-F238E27FC236}">
                  <a16:creationId xmlns:a16="http://schemas.microsoft.com/office/drawing/2014/main" id="{EC8E65DF-BF02-45DE-A811-AF831E46116E}"/>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9" name="Rectangle 12">
              <a:extLst>
                <a:ext uri="{FF2B5EF4-FFF2-40B4-BE49-F238E27FC236}">
                  <a16:creationId xmlns:a16="http://schemas.microsoft.com/office/drawing/2014/main" id="{5BB06968-0EA7-4432-8C8A-93E7DF317E97}"/>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40" name="Rectangle 13">
              <a:extLst>
                <a:ext uri="{FF2B5EF4-FFF2-40B4-BE49-F238E27FC236}">
                  <a16:creationId xmlns:a16="http://schemas.microsoft.com/office/drawing/2014/main" id="{B5FE70DD-D5B3-4AFE-ADD6-BEB37F2E883E}"/>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41" name="Rectangle 14">
              <a:extLst>
                <a:ext uri="{FF2B5EF4-FFF2-40B4-BE49-F238E27FC236}">
                  <a16:creationId xmlns:a16="http://schemas.microsoft.com/office/drawing/2014/main" id="{B1894DE9-5830-457C-8B51-5F24310418E4}"/>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571584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2" name="Group 1">
            <a:extLst>
              <a:ext uri="{FF2B5EF4-FFF2-40B4-BE49-F238E27FC236}">
                <a16:creationId xmlns:a16="http://schemas.microsoft.com/office/drawing/2014/main" id="{85D12853-0F16-4D5C-BC6C-FAB754E8C9B2}"/>
              </a:ext>
            </a:extLst>
          </p:cNvPr>
          <p:cNvGrpSpPr/>
          <p:nvPr userDrawn="1"/>
        </p:nvGrpSpPr>
        <p:grpSpPr>
          <a:xfrm>
            <a:off x="-12955" y="0"/>
            <a:ext cx="12254643" cy="6858000"/>
            <a:chOff x="-12955" y="0"/>
            <a:chExt cx="12254643" cy="6858000"/>
          </a:xfrm>
          <a:blipFill>
            <a:blip r:embed="rId2"/>
            <a:stretch>
              <a:fillRect l="-90000" r="-14000" b="-1000"/>
            </a:stretch>
          </a:blipFill>
        </p:grpSpPr>
        <p:sp>
          <p:nvSpPr>
            <p:cNvPr id="19" name="Freeform: Shape 18">
              <a:extLst>
                <a:ext uri="{FF2B5EF4-FFF2-40B4-BE49-F238E27FC236}">
                  <a16:creationId xmlns:a16="http://schemas.microsoft.com/office/drawing/2014/main" id="{673518B4-2D2E-47A1-BF31-EEEAC41A7F7D}"/>
                </a:ext>
              </a:extLst>
            </p:cNvPr>
            <p:cNvSpPr/>
            <p:nvPr/>
          </p:nvSpPr>
          <p:spPr>
            <a:xfrm rot="10800000">
              <a:off x="-12955" y="0"/>
              <a:ext cx="7594671" cy="6858000"/>
            </a:xfrm>
            <a:custGeom>
              <a:avLst/>
              <a:gdLst>
                <a:gd name="connsiteX0" fmla="*/ 0 w 6098676"/>
                <a:gd name="connsiteY0" fmla="*/ 0 h 12197203"/>
                <a:gd name="connsiteX1" fmla="*/ 0 w 6098676"/>
                <a:gd name="connsiteY1" fmla="*/ 6098676 h 12197203"/>
                <a:gd name="connsiteX2" fmla="*/ 0 w 6098676"/>
                <a:gd name="connsiteY2" fmla="*/ 12197204 h 12197203"/>
                <a:gd name="connsiteX3" fmla="*/ 6098677 w 6098676"/>
                <a:gd name="connsiteY3" fmla="*/ 12197204 h 12197203"/>
                <a:gd name="connsiteX4" fmla="*/ 6098677 w 6098676"/>
                <a:gd name="connsiteY4" fmla="*/ 0 h 1219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676" h="12197203">
                  <a:moveTo>
                    <a:pt x="0" y="0"/>
                  </a:moveTo>
                  <a:lnTo>
                    <a:pt x="0" y="6098676"/>
                  </a:lnTo>
                  <a:lnTo>
                    <a:pt x="0" y="12197204"/>
                  </a:lnTo>
                  <a:lnTo>
                    <a:pt x="6098677" y="12197204"/>
                  </a:lnTo>
                  <a:lnTo>
                    <a:pt x="6098677" y="0"/>
                  </a:lnTo>
                  <a:close/>
                </a:path>
              </a:pathLst>
            </a:custGeom>
            <a:blipFill dpi="0" rotWithShape="1">
              <a:blip r:embed="rId2"/>
              <a:srcRect/>
              <a:stretch>
                <a:fillRect l="-11000" r="-14000" b="-1000"/>
              </a:stretch>
            </a:blipFill>
            <a:ln w="1486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E64BFAE6-525E-41C7-A3F5-2485F3B43425}"/>
                </a:ext>
              </a:extLst>
            </p:cNvPr>
            <p:cNvSpPr/>
            <p:nvPr userDrawn="1"/>
          </p:nvSpPr>
          <p:spPr>
            <a:xfrm>
              <a:off x="10408577" y="0"/>
              <a:ext cx="1833111" cy="2485569"/>
            </a:xfrm>
            <a:custGeom>
              <a:avLst/>
              <a:gdLst>
                <a:gd name="connsiteX0" fmla="*/ 1833111 w 1833111"/>
                <a:gd name="connsiteY0" fmla="*/ 2485569 h 2485569"/>
                <a:gd name="connsiteX1" fmla="*/ 0 w 1833111"/>
                <a:gd name="connsiteY1" fmla="*/ 0 h 2485569"/>
                <a:gd name="connsiteX2" fmla="*/ 1833111 w 1833111"/>
                <a:gd name="connsiteY2" fmla="*/ 0 h 2485569"/>
                <a:gd name="connsiteX3" fmla="*/ 1833111 w 1833111"/>
                <a:gd name="connsiteY3" fmla="*/ 2485569 h 2485569"/>
              </a:gdLst>
              <a:ahLst/>
              <a:cxnLst>
                <a:cxn ang="0">
                  <a:pos x="connsiteX0" y="connsiteY0"/>
                </a:cxn>
                <a:cxn ang="0">
                  <a:pos x="connsiteX1" y="connsiteY1"/>
                </a:cxn>
                <a:cxn ang="0">
                  <a:pos x="connsiteX2" y="connsiteY2"/>
                </a:cxn>
                <a:cxn ang="0">
                  <a:pos x="connsiteX3" y="connsiteY3"/>
                </a:cxn>
              </a:cxnLst>
              <a:rect l="l" t="t" r="r" b="b"/>
              <a:pathLst>
                <a:path w="1833111" h="2485569">
                  <a:moveTo>
                    <a:pt x="1833111" y="2485569"/>
                  </a:moveTo>
                  <a:lnTo>
                    <a:pt x="0" y="0"/>
                  </a:lnTo>
                  <a:lnTo>
                    <a:pt x="1833111" y="0"/>
                  </a:lnTo>
                  <a:lnTo>
                    <a:pt x="1833111" y="2485569"/>
                  </a:lnTo>
                  <a:close/>
                </a:path>
              </a:pathLst>
            </a:custGeom>
            <a:blipFill dpi="0" rotWithShape="1">
              <a:blip r:embed="rId2"/>
              <a:srcRect/>
              <a:stretch>
                <a:fillRect l="-1000" r="-6000" b="-1000"/>
              </a:stretch>
            </a:blipFill>
            <a:ln w="14868" cap="flat">
              <a:noFill/>
              <a:prstDash val="solid"/>
              <a:miter/>
            </a:ln>
          </p:spPr>
          <p:txBody>
            <a:bodyPr rtlCol="0" anchor="ctr"/>
            <a:lstStyle/>
            <a:p>
              <a:endParaRPr lang="en-US" dirty="0"/>
            </a:p>
          </p:txBody>
        </p:sp>
      </p:grpSp>
      <p:sp>
        <p:nvSpPr>
          <p:cNvPr id="5" name="Text Placeholder 9"/>
          <p:cNvSpPr>
            <a:spLocks noGrp="1"/>
          </p:cNvSpPr>
          <p:nvPr userDrawn="1">
            <p:ph type="body" sz="quarter" idx="14" hasCustomPrompt="1"/>
          </p:nvPr>
        </p:nvSpPr>
        <p:spPr>
          <a:xfrm>
            <a:off x="372873" y="573103"/>
            <a:ext cx="7104983" cy="5248452"/>
          </a:xfrm>
          <a:prstGeom prst="rect">
            <a:avLst/>
          </a:prstGeom>
          <a:noFill/>
        </p:spPr>
        <p:txBody>
          <a:bodyPr lIns="548640" tIns="1414476" rIns="1097280"/>
          <a:lstStyle>
            <a:lvl1pPr marL="968318" indent="-968318"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defRPr lang="en-US" sz="5261" b="1" kern="1200" cap="all" spc="-119" baseline="0" dirty="0" smtClean="0">
                <a:solidFill>
                  <a:srgbClr val="FFFFFF"/>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
        <p:nvSpPr>
          <p:cNvPr id="9" name="Text Placeholder 18">
            <a:extLst>
              <a:ext uri="{FF2B5EF4-FFF2-40B4-BE49-F238E27FC236}">
                <a16:creationId xmlns:a16="http://schemas.microsoft.com/office/drawing/2014/main" id="{420163F4-0103-4DA6-8777-8BECBBC45C81}"/>
              </a:ext>
            </a:extLst>
          </p:cNvPr>
          <p:cNvSpPr>
            <a:spLocks noGrp="1"/>
          </p:cNvSpPr>
          <p:nvPr>
            <p:ph type="body" sz="quarter" idx="11"/>
          </p:nvPr>
        </p:nvSpPr>
        <p:spPr>
          <a:xfrm>
            <a:off x="7810143" y="1967112"/>
            <a:ext cx="3792748" cy="37967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marL="0" indent="0">
              <a:buNone/>
              <a:defRPr lang="en-US" sz="3200"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0" name="Rectangle 9">
            <a:extLst>
              <a:ext uri="{FF2B5EF4-FFF2-40B4-BE49-F238E27FC236}">
                <a16:creationId xmlns:a16="http://schemas.microsoft.com/office/drawing/2014/main" id="{9A274C40-C2B9-4CEA-B62C-6A9707E57C22}"/>
              </a:ext>
            </a:extLst>
          </p:cNvPr>
          <p:cNvSpPr/>
          <p:nvPr userDrawn="1"/>
        </p:nvSpPr>
        <p:spPr>
          <a:xfrm>
            <a:off x="7599754" y="-14984"/>
            <a:ext cx="88491" cy="687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0246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pic>
        <p:nvPicPr>
          <p:cNvPr id="5" name="Picture 4" descr="A person wearing glasses&#10;&#10;Description automatically generated">
            <a:extLst>
              <a:ext uri="{FF2B5EF4-FFF2-40B4-BE49-F238E27FC236}">
                <a16:creationId xmlns:a16="http://schemas.microsoft.com/office/drawing/2014/main" id="{1443786C-F0F7-4BD9-94C6-4EBDB5E1D5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946" r="17893" b="8946"/>
          <a:stretch/>
        </p:blipFill>
        <p:spPr>
          <a:xfrm>
            <a:off x="0" y="0"/>
            <a:ext cx="12192000" cy="6858000"/>
          </a:xfrm>
          <a:prstGeom prst="rect">
            <a:avLst/>
          </a:prstGeom>
        </p:spPr>
      </p:pic>
      <p:sp>
        <p:nvSpPr>
          <p:cNvPr id="12" name="Graphic 14">
            <a:extLst>
              <a:ext uri="{FF2B5EF4-FFF2-40B4-BE49-F238E27FC236}">
                <a16:creationId xmlns:a16="http://schemas.microsoft.com/office/drawing/2014/main" id="{9F9A5967-BC94-44ED-8874-744AB3F0FB26}"/>
              </a:ext>
            </a:extLst>
          </p:cNvPr>
          <p:cNvSpPr/>
          <p:nvPr userDrawn="1"/>
        </p:nvSpPr>
        <p:spPr>
          <a:xfrm>
            <a:off x="0" y="0"/>
            <a:ext cx="6865536" cy="6856743"/>
          </a:xfrm>
          <a:custGeom>
            <a:avLst/>
            <a:gdLst>
              <a:gd name="connsiteX0" fmla="*/ 3431094 w 6865536"/>
              <a:gd name="connsiteY0" fmla="*/ 0 h 6856743"/>
              <a:gd name="connsiteX1" fmla="*/ 3431094 w 6865536"/>
              <a:gd name="connsiteY1" fmla="*/ 1769515 h 6856743"/>
              <a:gd name="connsiteX2" fmla="*/ 2144067 w 6865536"/>
              <a:gd name="connsiteY2" fmla="*/ 0 h 6856743"/>
              <a:gd name="connsiteX3" fmla="*/ 0 w 6865536"/>
              <a:gd name="connsiteY3" fmla="*/ 0 h 6856743"/>
              <a:gd name="connsiteX4" fmla="*/ 0 w 6865536"/>
              <a:gd name="connsiteY4" fmla="*/ 2885970 h 6856743"/>
              <a:gd name="connsiteX5" fmla="*/ 396156 w 6865536"/>
              <a:gd name="connsiteY5" fmla="*/ 3428330 h 6856743"/>
              <a:gd name="connsiteX6" fmla="*/ 2900122 w 6865536"/>
              <a:gd name="connsiteY6" fmla="*/ 6856744 h 6856743"/>
              <a:gd name="connsiteX7" fmla="*/ 6865537 w 6865536"/>
              <a:gd name="connsiteY7" fmla="*/ 6856744 h 6856743"/>
              <a:gd name="connsiteX8" fmla="*/ 6865537 w 6865536"/>
              <a:gd name="connsiteY8" fmla="*/ 0 h 685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5536" h="6856743">
                <a:moveTo>
                  <a:pt x="3431094" y="0"/>
                </a:moveTo>
                <a:lnTo>
                  <a:pt x="3431094" y="1769515"/>
                </a:lnTo>
                <a:lnTo>
                  <a:pt x="2144067" y="0"/>
                </a:lnTo>
                <a:lnTo>
                  <a:pt x="0" y="0"/>
                </a:lnTo>
                <a:lnTo>
                  <a:pt x="0" y="2885970"/>
                </a:lnTo>
                <a:lnTo>
                  <a:pt x="396156" y="3428330"/>
                </a:lnTo>
                <a:lnTo>
                  <a:pt x="2900122" y="6856744"/>
                </a:lnTo>
                <a:lnTo>
                  <a:pt x="6865537" y="6856744"/>
                </a:lnTo>
                <a:lnTo>
                  <a:pt x="6865537" y="0"/>
                </a:lnTo>
                <a:close/>
              </a:path>
            </a:pathLst>
          </a:custGeom>
          <a:solidFill>
            <a:schemeClr val="bg1">
              <a:alpha val="68000"/>
            </a:schemeClr>
          </a:solidFill>
          <a:ln w="8363" cap="flat">
            <a:noFill/>
            <a:prstDash val="solid"/>
            <a:miter/>
          </a:ln>
        </p:spPr>
        <p:txBody>
          <a:bodyPr rtlCol="0" anchor="ctr"/>
          <a:lstStyle/>
          <a:p>
            <a:endParaRPr lang="en-US"/>
          </a:p>
        </p:txBody>
      </p:sp>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sp>
        <p:nvSpPr>
          <p:cNvPr id="9" name="Text Placeholder 9">
            <a:extLst>
              <a:ext uri="{FF2B5EF4-FFF2-40B4-BE49-F238E27FC236}">
                <a16:creationId xmlns:a16="http://schemas.microsoft.com/office/drawing/2014/main" id="{445216D6-826C-4E4E-8C99-DDDF2D956411}"/>
              </a:ext>
            </a:extLst>
          </p:cNvPr>
          <p:cNvSpPr>
            <a:spLocks noGrp="1"/>
          </p:cNvSpPr>
          <p:nvPr>
            <p:ph type="body" sz="quarter" idx="14" hasCustomPrompt="1"/>
          </p:nvPr>
        </p:nvSpPr>
        <p:spPr>
          <a:xfrm>
            <a:off x="684112" y="365634"/>
            <a:ext cx="6054786" cy="5248452"/>
          </a:xfrm>
          <a:prstGeom prst="rect">
            <a:avLst/>
          </a:prstGeom>
          <a:noFill/>
        </p:spPr>
        <p:txBody>
          <a:bodyPr lIns="365760" tIns="1414476" rIns="365760"/>
          <a:lstStyle>
            <a:lvl1pPr marL="968318" indent="-968318"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defRPr lang="en-US" sz="5261" b="1" kern="1200" cap="all" spc="-119" baseline="0" dirty="0" smtClean="0">
                <a:solidFill>
                  <a:schemeClr val="tx2"/>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grpSp>
        <p:nvGrpSpPr>
          <p:cNvPr id="19" name="Group 18">
            <a:extLst>
              <a:ext uri="{FF2B5EF4-FFF2-40B4-BE49-F238E27FC236}">
                <a16:creationId xmlns:a16="http://schemas.microsoft.com/office/drawing/2014/main" id="{C4BDB438-7F11-4EC6-9226-CC9B46F99EC9}"/>
              </a:ext>
            </a:extLst>
          </p:cNvPr>
          <p:cNvGrpSpPr/>
          <p:nvPr userDrawn="1"/>
        </p:nvGrpSpPr>
        <p:grpSpPr>
          <a:xfrm>
            <a:off x="11216268" y="6439360"/>
            <a:ext cx="549385" cy="213656"/>
            <a:chOff x="17092245" y="9730154"/>
            <a:chExt cx="833634" cy="356946"/>
          </a:xfrm>
        </p:grpSpPr>
        <p:sp>
          <p:nvSpPr>
            <p:cNvPr id="22" name="Freeform 8">
              <a:extLst>
                <a:ext uri="{FF2B5EF4-FFF2-40B4-BE49-F238E27FC236}">
                  <a16:creationId xmlns:a16="http://schemas.microsoft.com/office/drawing/2014/main" id="{F8F72F32-0A1B-4A9F-8030-C0EB3B2FDEDB}"/>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Freeform 9">
              <a:extLst>
                <a:ext uri="{FF2B5EF4-FFF2-40B4-BE49-F238E27FC236}">
                  <a16:creationId xmlns:a16="http://schemas.microsoft.com/office/drawing/2014/main" id="{2DD629BE-1733-4D4B-82E3-870C191315A8}"/>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Rectangle 10">
              <a:extLst>
                <a:ext uri="{FF2B5EF4-FFF2-40B4-BE49-F238E27FC236}">
                  <a16:creationId xmlns:a16="http://schemas.microsoft.com/office/drawing/2014/main" id="{08C8C39E-198F-4216-ADEF-C521E7FC76F2}"/>
                </a:ext>
              </a:extLst>
            </p:cNvPr>
            <p:cNvSpPr>
              <a:spLocks noChangeArrowheads="1"/>
            </p:cNvSpPr>
            <p:nvPr userDrawn="1"/>
          </p:nvSpPr>
          <p:spPr bwMode="auto">
            <a:xfrm>
              <a:off x="17359210" y="9735603"/>
              <a:ext cx="78074" cy="343321"/>
            </a:xfrm>
            <a:prstGeom prst="rect">
              <a:avLst/>
            </a:pr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11">
              <a:extLst>
                <a:ext uri="{FF2B5EF4-FFF2-40B4-BE49-F238E27FC236}">
                  <a16:creationId xmlns:a16="http://schemas.microsoft.com/office/drawing/2014/main" id="{E5D0DFE8-80DC-4D13-B08B-36064EC58C31}"/>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2">
              <a:extLst>
                <a:ext uri="{FF2B5EF4-FFF2-40B4-BE49-F238E27FC236}">
                  <a16:creationId xmlns:a16="http://schemas.microsoft.com/office/drawing/2014/main" id="{B446B7AD-FA29-4235-BDB2-E5784FA17163}"/>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3">
              <a:extLst>
                <a:ext uri="{FF2B5EF4-FFF2-40B4-BE49-F238E27FC236}">
                  <a16:creationId xmlns:a16="http://schemas.microsoft.com/office/drawing/2014/main" id="{14DD5E20-5527-4380-BCF8-D7B8DC0BD0F1}"/>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4">
              <a:extLst>
                <a:ext uri="{FF2B5EF4-FFF2-40B4-BE49-F238E27FC236}">
                  <a16:creationId xmlns:a16="http://schemas.microsoft.com/office/drawing/2014/main" id="{FF9E4FC7-525D-4D51-A852-CAAD3FC7ED7C}"/>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1248357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1_Custom Layout">
    <p:bg>
      <p:bgPr>
        <a:blipFill dpi="0" rotWithShape="1">
          <a:blip r:embed="rId2">
            <a:lum/>
          </a:blip>
          <a:srcRect/>
          <a:stretch>
            <a:fillRect l="2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889867-F0B9-49AE-9FBF-596364B1E227}"/>
              </a:ext>
            </a:extLst>
          </p:cNvPr>
          <p:cNvSpPr/>
          <p:nvPr userDrawn="1"/>
        </p:nvSpPr>
        <p:spPr>
          <a:xfrm>
            <a:off x="6689505" y="0"/>
            <a:ext cx="451736" cy="5054889"/>
          </a:xfrm>
          <a:prstGeom prst="rect">
            <a:avLst/>
          </a:prstGeom>
          <a:gradFill>
            <a:gsLst>
              <a:gs pos="31000">
                <a:schemeClr val="accent3"/>
              </a:gs>
              <a:gs pos="61000">
                <a:schemeClr val="accent4"/>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Freeform: Shape 4">
            <a:extLst>
              <a:ext uri="{FF2B5EF4-FFF2-40B4-BE49-F238E27FC236}">
                <a16:creationId xmlns:a16="http://schemas.microsoft.com/office/drawing/2014/main" id="{4DAA23BC-C621-493A-B736-7CDDA8BE9596}"/>
              </a:ext>
            </a:extLst>
          </p:cNvPr>
          <p:cNvSpPr/>
          <p:nvPr/>
        </p:nvSpPr>
        <p:spPr>
          <a:xfrm>
            <a:off x="7160885" y="22002"/>
            <a:ext cx="5032887" cy="5032887"/>
          </a:xfrm>
          <a:custGeom>
            <a:avLst/>
            <a:gdLst>
              <a:gd name="connsiteX0" fmla="*/ 2010508 w 3427492"/>
              <a:gd name="connsiteY0" fmla="*/ 0 h 3427492"/>
              <a:gd name="connsiteX1" fmla="*/ 0 w 3427492"/>
              <a:gd name="connsiteY1" fmla="*/ 0 h 3427492"/>
              <a:gd name="connsiteX2" fmla="*/ 0 w 3427492"/>
              <a:gd name="connsiteY2" fmla="*/ 3427493 h 3427492"/>
              <a:gd name="connsiteX3" fmla="*/ 1713746 w 3427492"/>
              <a:gd name="connsiteY3" fmla="*/ 3427493 h 3427492"/>
              <a:gd name="connsiteX4" fmla="*/ 1713746 w 3427492"/>
              <a:gd name="connsiteY4" fmla="*/ 2517280 h 3427492"/>
              <a:gd name="connsiteX5" fmla="*/ 2377440 w 3427492"/>
              <a:gd name="connsiteY5" fmla="*/ 3427493 h 3427492"/>
              <a:gd name="connsiteX6" fmla="*/ 3427493 w 3427492"/>
              <a:gd name="connsiteY6" fmla="*/ 3427493 h 3427492"/>
              <a:gd name="connsiteX7" fmla="*/ 3427493 w 3427492"/>
              <a:gd name="connsiteY7" fmla="*/ 1951641 h 3427492"/>
              <a:gd name="connsiteX8" fmla="*/ 3254829 w 3427492"/>
              <a:gd name="connsiteY8" fmla="*/ 1713746 h 34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7492" h="3427492">
                <a:moveTo>
                  <a:pt x="2010508" y="0"/>
                </a:moveTo>
                <a:lnTo>
                  <a:pt x="0" y="0"/>
                </a:lnTo>
                <a:lnTo>
                  <a:pt x="0" y="3427493"/>
                </a:lnTo>
                <a:lnTo>
                  <a:pt x="1713746" y="3427493"/>
                </a:lnTo>
                <a:lnTo>
                  <a:pt x="1713746" y="2517280"/>
                </a:lnTo>
                <a:lnTo>
                  <a:pt x="2377440" y="3427493"/>
                </a:lnTo>
                <a:lnTo>
                  <a:pt x="3427493" y="3427493"/>
                </a:lnTo>
                <a:lnTo>
                  <a:pt x="3427493" y="1951641"/>
                </a:lnTo>
                <a:lnTo>
                  <a:pt x="3254829" y="1713746"/>
                </a:lnTo>
                <a:close/>
              </a:path>
            </a:pathLst>
          </a:custGeom>
          <a:solidFill>
            <a:schemeClr val="bg1"/>
          </a:solidFill>
          <a:ln w="836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62F793-1874-4C9D-8535-AC1066509668}"/>
              </a:ext>
            </a:extLst>
          </p:cNvPr>
          <p:cNvSpPr/>
          <p:nvPr/>
        </p:nvSpPr>
        <p:spPr>
          <a:xfrm>
            <a:off x="9677329" y="3718344"/>
            <a:ext cx="974560" cy="1336545"/>
          </a:xfrm>
          <a:custGeom>
            <a:avLst/>
            <a:gdLst>
              <a:gd name="connsiteX0" fmla="*/ 0 w 663693"/>
              <a:gd name="connsiteY0" fmla="*/ 910213 h 910213"/>
              <a:gd name="connsiteX1" fmla="*/ 663694 w 663693"/>
              <a:gd name="connsiteY1" fmla="*/ 910213 h 910213"/>
              <a:gd name="connsiteX2" fmla="*/ 0 w 663693"/>
              <a:gd name="connsiteY2" fmla="*/ 0 h 910213"/>
            </a:gdLst>
            <a:ahLst/>
            <a:cxnLst>
              <a:cxn ang="0">
                <a:pos x="connsiteX0" y="connsiteY0"/>
              </a:cxn>
              <a:cxn ang="0">
                <a:pos x="connsiteX1" y="connsiteY1"/>
              </a:cxn>
              <a:cxn ang="0">
                <a:pos x="connsiteX2" y="connsiteY2"/>
              </a:cxn>
            </a:cxnLst>
            <a:rect l="l" t="t" r="r" b="b"/>
            <a:pathLst>
              <a:path w="663693" h="910213">
                <a:moveTo>
                  <a:pt x="0" y="910213"/>
                </a:moveTo>
                <a:lnTo>
                  <a:pt x="663694" y="910213"/>
                </a:lnTo>
                <a:lnTo>
                  <a:pt x="0" y="0"/>
                </a:lnTo>
                <a:close/>
              </a:path>
            </a:pathLst>
          </a:custGeom>
          <a:solidFill>
            <a:srgbClr val="D0D2D3"/>
          </a:solidFill>
          <a:ln w="836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C6DFB0D-42B0-4224-9082-AAA02A38CBD3}"/>
              </a:ext>
            </a:extLst>
          </p:cNvPr>
          <p:cNvSpPr/>
          <p:nvPr/>
        </p:nvSpPr>
        <p:spPr>
          <a:xfrm>
            <a:off x="10113090" y="22002"/>
            <a:ext cx="2080682" cy="2865765"/>
          </a:xfrm>
          <a:custGeom>
            <a:avLst/>
            <a:gdLst>
              <a:gd name="connsiteX0" fmla="*/ 0 w 1416984"/>
              <a:gd name="connsiteY0" fmla="*/ 0 h 1951641"/>
              <a:gd name="connsiteX1" fmla="*/ 1244321 w 1416984"/>
              <a:gd name="connsiteY1" fmla="*/ 1713746 h 1951641"/>
              <a:gd name="connsiteX2" fmla="*/ 1416985 w 1416984"/>
              <a:gd name="connsiteY2" fmla="*/ 1951641 h 1951641"/>
              <a:gd name="connsiteX3" fmla="*/ 1416985 w 1416984"/>
              <a:gd name="connsiteY3" fmla="*/ 0 h 1951641"/>
            </a:gdLst>
            <a:ahLst/>
            <a:cxnLst>
              <a:cxn ang="0">
                <a:pos x="connsiteX0" y="connsiteY0"/>
              </a:cxn>
              <a:cxn ang="0">
                <a:pos x="connsiteX1" y="connsiteY1"/>
              </a:cxn>
              <a:cxn ang="0">
                <a:pos x="connsiteX2" y="connsiteY2"/>
              </a:cxn>
              <a:cxn ang="0">
                <a:pos x="connsiteX3" y="connsiteY3"/>
              </a:cxn>
            </a:cxnLst>
            <a:rect l="l" t="t" r="r" b="b"/>
            <a:pathLst>
              <a:path w="1416984" h="1951641">
                <a:moveTo>
                  <a:pt x="0" y="0"/>
                </a:moveTo>
                <a:lnTo>
                  <a:pt x="1244321" y="1713746"/>
                </a:lnTo>
                <a:lnTo>
                  <a:pt x="1416985" y="1951641"/>
                </a:lnTo>
                <a:lnTo>
                  <a:pt x="1416985" y="0"/>
                </a:lnTo>
                <a:close/>
              </a:path>
            </a:pathLst>
          </a:custGeom>
          <a:solidFill>
            <a:srgbClr val="D0D2D3"/>
          </a:solidFill>
          <a:ln w="836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4E9D890-252F-4D93-986B-B3B0D88979A7}"/>
              </a:ext>
            </a:extLst>
          </p:cNvPr>
          <p:cNvSpPr/>
          <p:nvPr userDrawn="1"/>
        </p:nvSpPr>
        <p:spPr>
          <a:xfrm>
            <a:off x="7160885" y="5054889"/>
            <a:ext cx="2516444" cy="1781109"/>
          </a:xfrm>
          <a:custGeom>
            <a:avLst/>
            <a:gdLst>
              <a:gd name="connsiteX0" fmla="*/ 1713746 w 1713746"/>
              <a:gd name="connsiteY0" fmla="*/ 3427577 h 3427576"/>
              <a:gd name="connsiteX1" fmla="*/ 1713746 w 1713746"/>
              <a:gd name="connsiteY1" fmla="*/ 1713830 h 3427576"/>
              <a:gd name="connsiteX2" fmla="*/ 1713746 w 1713746"/>
              <a:gd name="connsiteY2" fmla="*/ 0 h 3427576"/>
              <a:gd name="connsiteX3" fmla="*/ 0 w 1713746"/>
              <a:gd name="connsiteY3" fmla="*/ 0 h 3427576"/>
              <a:gd name="connsiteX4" fmla="*/ 0 w 1713746"/>
              <a:gd name="connsiteY4" fmla="*/ 3427577 h 3427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746" h="3427576">
                <a:moveTo>
                  <a:pt x="1713746" y="3427577"/>
                </a:moveTo>
                <a:lnTo>
                  <a:pt x="1713746" y="1713830"/>
                </a:lnTo>
                <a:lnTo>
                  <a:pt x="1713746" y="0"/>
                </a:lnTo>
                <a:lnTo>
                  <a:pt x="0" y="0"/>
                </a:lnTo>
                <a:lnTo>
                  <a:pt x="0" y="3427577"/>
                </a:lnTo>
                <a:close/>
              </a:path>
            </a:pathLst>
          </a:custGeom>
          <a:solidFill>
            <a:schemeClr val="bg1">
              <a:lumMod val="95000"/>
            </a:schemeClr>
          </a:solidFill>
          <a:ln w="8361" cap="flat">
            <a:noFill/>
            <a:prstDash val="solid"/>
            <a:miter/>
          </a:ln>
        </p:spPr>
        <p:txBody>
          <a:bodyPr rtlCol="0" anchor="ctr"/>
          <a:lstStyle/>
          <a:p>
            <a:endParaRPr lang="en-US" dirty="0"/>
          </a:p>
        </p:txBody>
      </p:sp>
      <p:sp>
        <p:nvSpPr>
          <p:cNvPr id="17" name="Rectangle 16">
            <a:extLst>
              <a:ext uri="{FF2B5EF4-FFF2-40B4-BE49-F238E27FC236}">
                <a16:creationId xmlns:a16="http://schemas.microsoft.com/office/drawing/2014/main" id="{0BAD24AA-374D-4BDA-9F51-2A7F6BB78486}"/>
              </a:ext>
            </a:extLst>
          </p:cNvPr>
          <p:cNvSpPr/>
          <p:nvPr userDrawn="1"/>
        </p:nvSpPr>
        <p:spPr>
          <a:xfrm>
            <a:off x="6689498" y="4999767"/>
            <a:ext cx="451736" cy="1858233"/>
          </a:xfrm>
          <a:prstGeom prst="rect">
            <a:avLst/>
          </a:prstGeom>
          <a:gradFill flip="none" rotWithShape="1">
            <a:gsLst>
              <a:gs pos="5310">
                <a:schemeClr val="accent3"/>
              </a:gs>
              <a:gs pos="53000">
                <a:schemeClr val="accent1"/>
              </a:gs>
              <a:gs pos="100000">
                <a:schemeClr val="accent2"/>
              </a:gs>
            </a:gsLst>
            <a:lin ang="13800000" scaled="0"/>
            <a:tileRect/>
          </a:gradFill>
          <a:ln w="14868" cap="flat">
            <a:noFill/>
            <a:prstDash val="solid"/>
            <a:miter/>
          </a:ln>
        </p:spPr>
        <p:txBody>
          <a:bodyPr rtlCol="0" anchor="ctr"/>
          <a:lstStyle/>
          <a:p>
            <a:pPr lvl="0"/>
            <a:endParaRPr lang="en-US">
              <a:solidFill>
                <a:schemeClr val="tx1"/>
              </a:solidFill>
            </a:endParaRPr>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userDrawn="1">
            <p:ph type="title" hasCustomPrompt="1"/>
          </p:nvPr>
        </p:nvSpPr>
        <p:spPr bwMode="auto">
          <a:xfrm>
            <a:off x="7722470" y="1554814"/>
            <a:ext cx="3445956" cy="158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3662"/>
              </a:lnSpc>
              <a:defRPr>
                <a:solidFill>
                  <a:schemeClr val="tx1"/>
                </a:solidFill>
              </a:defRPr>
            </a:lvl1pPr>
          </a:lstStyle>
          <a:p>
            <a:pPr lvl="0"/>
            <a:r>
              <a:rPr lang="en-US" dirty="0"/>
              <a:t>Click to edit master title style</a:t>
            </a:r>
          </a:p>
        </p:txBody>
      </p:sp>
      <p:sp>
        <p:nvSpPr>
          <p:cNvPr id="14" name="Text Placeholder 4">
            <a:extLst>
              <a:ext uri="{FF2B5EF4-FFF2-40B4-BE49-F238E27FC236}">
                <a16:creationId xmlns:a16="http://schemas.microsoft.com/office/drawing/2014/main" id="{8F838CE0-8BDA-4A24-8358-91C738550C8C}"/>
              </a:ext>
            </a:extLst>
          </p:cNvPr>
          <p:cNvSpPr>
            <a:spLocks noGrp="1"/>
          </p:cNvSpPr>
          <p:nvPr userDrawn="1">
            <p:ph type="body" sz="quarter" idx="20"/>
          </p:nvPr>
        </p:nvSpPr>
        <p:spPr>
          <a:xfrm>
            <a:off x="600476" y="640949"/>
            <a:ext cx="5824387" cy="5627504"/>
          </a:xfrm>
          <a:noFill/>
        </p:spPr>
        <p:txBody>
          <a:bodyPr>
            <a:normAutofit/>
          </a:bodyPr>
          <a:lstStyle>
            <a:lvl1pPr>
              <a:spcBef>
                <a:spcPts val="799"/>
              </a:spcBef>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36" name="Freeform: Shape 35">
            <a:extLst>
              <a:ext uri="{FF2B5EF4-FFF2-40B4-BE49-F238E27FC236}">
                <a16:creationId xmlns:a16="http://schemas.microsoft.com/office/drawing/2014/main" id="{EC9FBF5E-940D-47BA-89A2-58A0B8E8DB32}"/>
              </a:ext>
            </a:extLst>
          </p:cNvPr>
          <p:cNvSpPr/>
          <p:nvPr userDrawn="1"/>
        </p:nvSpPr>
        <p:spPr>
          <a:xfrm>
            <a:off x="9677329" y="5054889"/>
            <a:ext cx="2289077" cy="1803111"/>
          </a:xfrm>
          <a:custGeom>
            <a:avLst/>
            <a:gdLst>
              <a:gd name="connsiteX0" fmla="*/ 0 w 2289077"/>
              <a:gd name="connsiteY0" fmla="*/ 0 h 1803111"/>
              <a:gd name="connsiteX1" fmla="*/ 974560 w 2289077"/>
              <a:gd name="connsiteY1" fmla="*/ 0 h 1803111"/>
              <a:gd name="connsiteX2" fmla="*/ 2289077 w 2289077"/>
              <a:gd name="connsiteY2" fmla="*/ 1803111 h 1803111"/>
              <a:gd name="connsiteX3" fmla="*/ 0 w 2289077"/>
              <a:gd name="connsiteY3" fmla="*/ 1803111 h 1803111"/>
              <a:gd name="connsiteX4" fmla="*/ 0 w 2289077"/>
              <a:gd name="connsiteY4" fmla="*/ 0 h 180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077" h="1803111">
                <a:moveTo>
                  <a:pt x="0" y="0"/>
                </a:moveTo>
                <a:lnTo>
                  <a:pt x="974560" y="0"/>
                </a:lnTo>
                <a:lnTo>
                  <a:pt x="2289077" y="1803111"/>
                </a:lnTo>
                <a:lnTo>
                  <a:pt x="0" y="1803111"/>
                </a:lnTo>
                <a:lnTo>
                  <a:pt x="0" y="0"/>
                </a:lnTo>
                <a:close/>
              </a:path>
            </a:pathLst>
          </a:cu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sp>
        <p:nvSpPr>
          <p:cNvPr id="40" name="Freeform: Shape 39">
            <a:extLst>
              <a:ext uri="{FF2B5EF4-FFF2-40B4-BE49-F238E27FC236}">
                <a16:creationId xmlns:a16="http://schemas.microsoft.com/office/drawing/2014/main" id="{6D1A195A-40AE-470E-B83C-CD7143431359}"/>
              </a:ext>
            </a:extLst>
          </p:cNvPr>
          <p:cNvSpPr/>
          <p:nvPr userDrawn="1"/>
        </p:nvSpPr>
        <p:spPr>
          <a:xfrm>
            <a:off x="10651887" y="5054889"/>
            <a:ext cx="1541885" cy="1803111"/>
          </a:xfrm>
          <a:custGeom>
            <a:avLst/>
            <a:gdLst>
              <a:gd name="connsiteX0" fmla="*/ 0 w 1541885"/>
              <a:gd name="connsiteY0" fmla="*/ 0 h 1803111"/>
              <a:gd name="connsiteX1" fmla="*/ 1541885 w 1541885"/>
              <a:gd name="connsiteY1" fmla="*/ 0 h 1803111"/>
              <a:gd name="connsiteX2" fmla="*/ 1541885 w 1541885"/>
              <a:gd name="connsiteY2" fmla="*/ 1803111 h 1803111"/>
              <a:gd name="connsiteX3" fmla="*/ 1314517 w 1541885"/>
              <a:gd name="connsiteY3" fmla="*/ 1803111 h 1803111"/>
              <a:gd name="connsiteX4" fmla="*/ 0 w 1541885"/>
              <a:gd name="connsiteY4" fmla="*/ 0 h 180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885" h="1803111">
                <a:moveTo>
                  <a:pt x="0" y="0"/>
                </a:moveTo>
                <a:lnTo>
                  <a:pt x="1541885" y="0"/>
                </a:lnTo>
                <a:lnTo>
                  <a:pt x="1541885" y="1803111"/>
                </a:lnTo>
                <a:lnTo>
                  <a:pt x="1314517" y="1803111"/>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grpSp>
        <p:nvGrpSpPr>
          <p:cNvPr id="21" name="Group 20">
            <a:extLst>
              <a:ext uri="{FF2B5EF4-FFF2-40B4-BE49-F238E27FC236}">
                <a16:creationId xmlns:a16="http://schemas.microsoft.com/office/drawing/2014/main" id="{21196651-BC66-446C-AED3-8BCCC153CBB6}"/>
              </a:ext>
            </a:extLst>
          </p:cNvPr>
          <p:cNvGrpSpPr/>
          <p:nvPr userDrawn="1"/>
        </p:nvGrpSpPr>
        <p:grpSpPr>
          <a:xfrm>
            <a:off x="11216268" y="6439360"/>
            <a:ext cx="549385" cy="213656"/>
            <a:chOff x="17092245" y="9730154"/>
            <a:chExt cx="833634" cy="356946"/>
          </a:xfrm>
        </p:grpSpPr>
        <p:sp>
          <p:nvSpPr>
            <p:cNvPr id="22" name="Freeform 8">
              <a:extLst>
                <a:ext uri="{FF2B5EF4-FFF2-40B4-BE49-F238E27FC236}">
                  <a16:creationId xmlns:a16="http://schemas.microsoft.com/office/drawing/2014/main" id="{AA1DB9B3-2186-4DFE-9DFB-EEB5D9776B9C}"/>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Freeform 9">
              <a:extLst>
                <a:ext uri="{FF2B5EF4-FFF2-40B4-BE49-F238E27FC236}">
                  <a16:creationId xmlns:a16="http://schemas.microsoft.com/office/drawing/2014/main" id="{F052EEAF-F828-4276-BDE3-EC16EAEB597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Rectangle 10">
              <a:extLst>
                <a:ext uri="{FF2B5EF4-FFF2-40B4-BE49-F238E27FC236}">
                  <a16:creationId xmlns:a16="http://schemas.microsoft.com/office/drawing/2014/main" id="{12694FAC-CBE6-457C-8458-D614D68728D3}"/>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11">
              <a:extLst>
                <a:ext uri="{FF2B5EF4-FFF2-40B4-BE49-F238E27FC236}">
                  <a16:creationId xmlns:a16="http://schemas.microsoft.com/office/drawing/2014/main" id="{A4983321-6360-455B-B9E7-728EFF560C4A}"/>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2">
              <a:extLst>
                <a:ext uri="{FF2B5EF4-FFF2-40B4-BE49-F238E27FC236}">
                  <a16:creationId xmlns:a16="http://schemas.microsoft.com/office/drawing/2014/main" id="{888BDF00-ED5B-4E00-9422-C4696422010F}"/>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3">
              <a:extLst>
                <a:ext uri="{FF2B5EF4-FFF2-40B4-BE49-F238E27FC236}">
                  <a16:creationId xmlns:a16="http://schemas.microsoft.com/office/drawing/2014/main" id="{24FF870B-6323-4E50-B943-E44905E9FB2A}"/>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4">
              <a:extLst>
                <a:ext uri="{FF2B5EF4-FFF2-40B4-BE49-F238E27FC236}">
                  <a16:creationId xmlns:a16="http://schemas.microsoft.com/office/drawing/2014/main" id="{C86AA52C-B69B-4644-A9A2-32A008C292C0}"/>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3977455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0DC50349-82C6-4132-9770-03DF8945063B}"/>
              </a:ext>
            </a:extLst>
          </p:cNvPr>
          <p:cNvSpPr/>
          <p:nvPr userDrawn="1"/>
        </p:nvSpPr>
        <p:spPr>
          <a:xfrm>
            <a:off x="5683965" y="1"/>
            <a:ext cx="6525158" cy="6857999"/>
          </a:xfrm>
          <a:custGeom>
            <a:avLst/>
            <a:gdLst>
              <a:gd name="connsiteX0" fmla="*/ 0 w 6525158"/>
              <a:gd name="connsiteY0" fmla="*/ 0 h 6868087"/>
              <a:gd name="connsiteX1" fmla="*/ 4028728 w 6525158"/>
              <a:gd name="connsiteY1" fmla="*/ 0 h 6868087"/>
              <a:gd name="connsiteX2" fmla="*/ 6521884 w 6525158"/>
              <a:gd name="connsiteY2" fmla="*/ 3434044 h 6868087"/>
              <a:gd name="connsiteX3" fmla="*/ 6525158 w 6525158"/>
              <a:gd name="connsiteY3" fmla="*/ 3438553 h 6868087"/>
              <a:gd name="connsiteX4" fmla="*/ 6525158 w 6525158"/>
              <a:gd name="connsiteY4" fmla="*/ 6868087 h 6868087"/>
              <a:gd name="connsiteX5" fmla="*/ 4763941 w 6525158"/>
              <a:gd name="connsiteY5" fmla="*/ 6868087 h 6868087"/>
              <a:gd name="connsiteX6" fmla="*/ 3434043 w 6525158"/>
              <a:gd name="connsiteY6" fmla="*/ 5044188 h 6868087"/>
              <a:gd name="connsiteX7" fmla="*/ 3434043 w 6525158"/>
              <a:gd name="connsiteY7" fmla="*/ 6868087 h 6868087"/>
              <a:gd name="connsiteX8" fmla="*/ 0 w 6525158"/>
              <a:gd name="connsiteY8" fmla="*/ 6868087 h 6868087"/>
              <a:gd name="connsiteX9" fmla="*/ 0 w 6525158"/>
              <a:gd name="connsiteY9" fmla="*/ 0 h 68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5158" h="6868087">
                <a:moveTo>
                  <a:pt x="0" y="0"/>
                </a:moveTo>
                <a:lnTo>
                  <a:pt x="4028728" y="0"/>
                </a:lnTo>
                <a:lnTo>
                  <a:pt x="6521884" y="3434044"/>
                </a:lnTo>
                <a:lnTo>
                  <a:pt x="6525158" y="3438553"/>
                </a:lnTo>
                <a:lnTo>
                  <a:pt x="6525158" y="6868087"/>
                </a:lnTo>
                <a:lnTo>
                  <a:pt x="4763941" y="6868087"/>
                </a:lnTo>
                <a:lnTo>
                  <a:pt x="3434043" y="5044188"/>
                </a:lnTo>
                <a:lnTo>
                  <a:pt x="3434043" y="6868087"/>
                </a:lnTo>
                <a:lnTo>
                  <a:pt x="0" y="6868087"/>
                </a:lnTo>
                <a:lnTo>
                  <a:pt x="0" y="0"/>
                </a:lnTo>
                <a:close/>
              </a:path>
            </a:pathLst>
          </a:custGeom>
          <a:solidFill>
            <a:schemeClr val="bg1"/>
          </a:solidFill>
          <a:ln w="4057" cap="flat">
            <a:noFill/>
            <a:prstDash val="solid"/>
            <a:miter/>
          </a:ln>
          <a:effectLst/>
        </p:spPr>
        <p:txBody>
          <a:bodyPr rtlCol="0" anchor="ctr"/>
          <a:lstStyle/>
          <a:p>
            <a:endParaRPr lang="en-US" dirty="0"/>
          </a:p>
        </p:txBody>
      </p:sp>
      <p:sp>
        <p:nvSpPr>
          <p:cNvPr id="13" name="Freeform: Shape 12">
            <a:extLst>
              <a:ext uri="{FF2B5EF4-FFF2-40B4-BE49-F238E27FC236}">
                <a16:creationId xmlns:a16="http://schemas.microsoft.com/office/drawing/2014/main" id="{0E670CB7-9578-442E-AECE-D43EB13467B4}"/>
              </a:ext>
            </a:extLst>
          </p:cNvPr>
          <p:cNvSpPr/>
          <p:nvPr userDrawn="1"/>
        </p:nvSpPr>
        <p:spPr>
          <a:xfrm>
            <a:off x="-30409" y="-1741"/>
            <a:ext cx="5526750" cy="6861466"/>
          </a:xfrm>
          <a:custGeom>
            <a:avLst/>
            <a:gdLst>
              <a:gd name="connsiteX0" fmla="*/ 0 w 5526750"/>
              <a:gd name="connsiteY0" fmla="*/ 0 h 6871559"/>
              <a:gd name="connsiteX1" fmla="*/ 762609 w 5526750"/>
              <a:gd name="connsiteY1" fmla="*/ 0 h 6871559"/>
              <a:gd name="connsiteX2" fmla="*/ 2061229 w 5526750"/>
              <a:gd name="connsiteY2" fmla="*/ 1773375 h 6871559"/>
              <a:gd name="connsiteX3" fmla="*/ 2061229 w 5526750"/>
              <a:gd name="connsiteY3" fmla="*/ 0 h 6871559"/>
              <a:gd name="connsiteX4" fmla="*/ 5526750 w 5526750"/>
              <a:gd name="connsiteY4" fmla="*/ 0 h 6871559"/>
              <a:gd name="connsiteX5" fmla="*/ 5526750 w 5526750"/>
              <a:gd name="connsiteY5" fmla="*/ 6871559 h 6871559"/>
              <a:gd name="connsiteX6" fmla="*/ 1525480 w 5526750"/>
              <a:gd name="connsiteY6" fmla="*/ 6871559 h 6871559"/>
              <a:gd name="connsiteX7" fmla="*/ 0 w 5526750"/>
              <a:gd name="connsiteY7" fmla="*/ 4797149 h 6871559"/>
              <a:gd name="connsiteX8" fmla="*/ 0 w 5526750"/>
              <a:gd name="connsiteY8" fmla="*/ 0 h 687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6750" h="6871559">
                <a:moveTo>
                  <a:pt x="0" y="0"/>
                </a:moveTo>
                <a:lnTo>
                  <a:pt x="762609" y="0"/>
                </a:lnTo>
                <a:lnTo>
                  <a:pt x="2061229" y="1773375"/>
                </a:lnTo>
                <a:lnTo>
                  <a:pt x="2061229" y="0"/>
                </a:lnTo>
                <a:lnTo>
                  <a:pt x="5526750" y="0"/>
                </a:lnTo>
                <a:lnTo>
                  <a:pt x="5526750" y="6871559"/>
                </a:lnTo>
                <a:lnTo>
                  <a:pt x="1525480" y="6871559"/>
                </a:lnTo>
                <a:lnTo>
                  <a:pt x="0" y="4797149"/>
                </a:lnTo>
                <a:lnTo>
                  <a:pt x="0" y="0"/>
                </a:lnTo>
                <a:close/>
              </a:path>
            </a:pathLst>
          </a:custGeom>
          <a:solidFill>
            <a:schemeClr val="bg1"/>
          </a:solidFill>
          <a:ln w="4057" cap="flat">
            <a:noFill/>
            <a:prstDash val="solid"/>
            <a:miter/>
          </a:ln>
          <a:effectLst/>
        </p:spPr>
        <p:txBody>
          <a:bodyPr rtlCol="0" anchor="ctr"/>
          <a:lstStyle/>
          <a:p>
            <a:endParaRPr lang="en-US">
              <a:solidFill>
                <a:schemeClr val="tx1"/>
              </a:solidFill>
            </a:endParaRPr>
          </a:p>
        </p:txBody>
      </p:sp>
      <p:sp>
        <p:nvSpPr>
          <p:cNvPr id="15" name="Freeform: Shape 14">
            <a:extLst>
              <a:ext uri="{FF2B5EF4-FFF2-40B4-BE49-F238E27FC236}">
                <a16:creationId xmlns:a16="http://schemas.microsoft.com/office/drawing/2014/main" id="{622D1ADC-982D-433F-A530-897B175A0459}"/>
              </a:ext>
            </a:extLst>
          </p:cNvPr>
          <p:cNvSpPr/>
          <p:nvPr userDrawn="1"/>
        </p:nvSpPr>
        <p:spPr>
          <a:xfrm>
            <a:off x="10117327" y="9524"/>
            <a:ext cx="2098135" cy="2877960"/>
          </a:xfrm>
          <a:custGeom>
            <a:avLst/>
            <a:gdLst>
              <a:gd name="connsiteX0" fmla="*/ 0 w 744473"/>
              <a:gd name="connsiteY0" fmla="*/ 0 h 1021175"/>
              <a:gd name="connsiteX1" fmla="*/ 744474 w 744473"/>
              <a:gd name="connsiteY1" fmla="*/ 1021175 h 1021175"/>
              <a:gd name="connsiteX2" fmla="*/ 744474 w 744473"/>
              <a:gd name="connsiteY2" fmla="*/ 0 h 1021175"/>
            </a:gdLst>
            <a:ahLst/>
            <a:cxnLst>
              <a:cxn ang="0">
                <a:pos x="connsiteX0" y="connsiteY0"/>
              </a:cxn>
              <a:cxn ang="0">
                <a:pos x="connsiteX1" y="connsiteY1"/>
              </a:cxn>
              <a:cxn ang="0">
                <a:pos x="connsiteX2" y="connsiteY2"/>
              </a:cxn>
            </a:cxnLst>
            <a:rect l="l" t="t" r="r" b="b"/>
            <a:pathLst>
              <a:path w="744473" h="1021175">
                <a:moveTo>
                  <a:pt x="0" y="0"/>
                </a:moveTo>
                <a:lnTo>
                  <a:pt x="744474" y="1021175"/>
                </a:lnTo>
                <a:lnTo>
                  <a:pt x="744474" y="0"/>
                </a:lnTo>
                <a:close/>
              </a:path>
            </a:pathLst>
          </a:custGeom>
          <a:gradFill flip="none" rotWithShape="1">
            <a:gsLst>
              <a:gs pos="95000">
                <a:schemeClr val="accent4"/>
              </a:gs>
              <a:gs pos="9000">
                <a:schemeClr val="accent1"/>
              </a:gs>
            </a:gsLst>
            <a:path path="circle">
              <a:fillToRect t="100000" r="100000"/>
            </a:path>
            <a:tileRect l="-100000" b="-100000"/>
          </a:gradFill>
          <a:ln w="4057" cap="flat">
            <a:noFill/>
            <a:prstDash val="solid"/>
            <a:miter/>
          </a:ln>
          <a:effectLst>
            <a:outerShdw blurRad="88900" dist="38100" sx="99000" sy="99000" algn="l" rotWithShape="0">
              <a:prstClr val="black">
                <a:alpha val="35000"/>
              </a:prstClr>
            </a:outerShdw>
          </a:effectLst>
        </p:spPr>
        <p:txBody>
          <a:bodyPr rtlCol="0" anchor="ctr"/>
          <a:lstStyle/>
          <a:p>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dirty="0"/>
          </a:p>
        </p:txBody>
      </p:sp>
      <p:sp>
        <p:nvSpPr>
          <p:cNvPr id="19" name="Text Placeholder 4"/>
          <p:cNvSpPr>
            <a:spLocks noGrp="1"/>
          </p:cNvSpPr>
          <p:nvPr userDrawn="1">
            <p:ph type="body" sz="quarter" idx="22" hasCustomPrompt="1"/>
          </p:nvPr>
        </p:nvSpPr>
        <p:spPr>
          <a:xfrm>
            <a:off x="6371815" y="883853"/>
            <a:ext cx="4223001" cy="4162425"/>
          </a:xfrm>
          <a:noFill/>
          <a:ln>
            <a:noFill/>
          </a:ln>
        </p:spPr>
        <p:txBody>
          <a:bodyPr vert="horz" wrap="square" lIns="482205" tIns="450062" rIns="450062" bIns="514357" numCol="1" anchor="ctr" anchorCtr="0" compatLnSpc="1">
            <a:prstTxWarp prst="textNoShape">
              <a:avLst/>
            </a:prstTxWarp>
          </a:bodyPr>
          <a:lstStyle>
            <a:lvl1pPr marL="0" marR="0" indent="0" algn="l" defTabSz="1087467" rtl="0" eaLnBrk="0" fontAlgn="base" latinLnBrk="0" hangingPunct="0">
              <a:lnSpc>
                <a:spcPct val="75000"/>
              </a:lnSpc>
              <a:spcBef>
                <a:spcPts val="0"/>
              </a:spcBef>
              <a:spcAft>
                <a:spcPct val="0"/>
              </a:spcAft>
              <a:buClrTx/>
              <a:buSzTx/>
              <a:buFontTx/>
              <a:buNone/>
              <a:tabLst/>
              <a:defRPr lang="en-US" sz="3596" b="0" cap="none" spc="0" baseline="0" dirty="0">
                <a:solidFill>
                  <a:schemeClr val="bg1"/>
                </a:solidFill>
                <a:latin typeface="Arial" panose="020B0604020202020204" pitchFamily="34" charset="0"/>
                <a:cs typeface="Arial" panose="020B0604020202020204" pitchFamily="34" charset="0"/>
              </a:defRPr>
            </a:lvl1pPr>
          </a:lstStyle>
          <a:p>
            <a:pPr marL="0" marR="0" lvl="0" indent="0" algn="l" defTabSz="1087467" rtl="0" eaLnBrk="0" fontAlgn="base" latinLnBrk="0" hangingPunct="0">
              <a:lnSpc>
                <a:spcPct val="75000"/>
              </a:lnSpc>
              <a:spcBef>
                <a:spcPts val="0"/>
              </a:spcBef>
              <a:spcAft>
                <a:spcPct val="0"/>
              </a:spcAft>
              <a:buClrTx/>
              <a:buSzTx/>
              <a:buFontTx/>
              <a:buNone/>
              <a:tabLst/>
              <a:defRPr/>
            </a:pPr>
            <a:r>
              <a:rPr lang="en-US" dirty="0"/>
              <a:t>Click to Edit Text of Messaging Slides</a:t>
            </a:r>
          </a:p>
        </p:txBody>
      </p:sp>
      <p:sp>
        <p:nvSpPr>
          <p:cNvPr id="12" name="Text Placeholder 4"/>
          <p:cNvSpPr>
            <a:spLocks noGrp="1"/>
          </p:cNvSpPr>
          <p:nvPr>
            <p:ph type="body" sz="quarter" idx="20"/>
          </p:nvPr>
        </p:nvSpPr>
        <p:spPr>
          <a:xfrm>
            <a:off x="478113" y="1477433"/>
            <a:ext cx="4813351" cy="4842649"/>
          </a:xfrm>
          <a:noFill/>
        </p:spPr>
        <p:txBody>
          <a:bodyPr>
            <a:normAutofit/>
          </a:bodyPr>
          <a:lstStyle>
            <a:lvl1pPr>
              <a:spcBef>
                <a:spcPts val="799"/>
              </a:spcBef>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14" name="Rectangle 25"/>
          <p:cNvSpPr>
            <a:spLocks noGrp="1" noChangeArrowheads="1"/>
          </p:cNvSpPr>
          <p:nvPr>
            <p:ph type="title" hasCustomPrompt="1"/>
          </p:nvPr>
        </p:nvSpPr>
        <p:spPr bwMode="auto">
          <a:xfrm>
            <a:off x="478112" y="537918"/>
            <a:ext cx="5018229"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3000">
                <a:solidFill>
                  <a:schemeClr val="tx2"/>
                </a:solidFill>
              </a:defRPr>
            </a:lvl1pPr>
          </a:lstStyle>
          <a:p>
            <a:pPr lvl="0"/>
            <a:r>
              <a:rPr lang="en-US" dirty="0"/>
              <a:t>Click to edit master title style</a:t>
            </a:r>
          </a:p>
        </p:txBody>
      </p:sp>
      <p:grpSp>
        <p:nvGrpSpPr>
          <p:cNvPr id="23" name="Group 22">
            <a:extLst>
              <a:ext uri="{FF2B5EF4-FFF2-40B4-BE49-F238E27FC236}">
                <a16:creationId xmlns:a16="http://schemas.microsoft.com/office/drawing/2014/main" id="{F2D697A3-79C2-4ACF-9CB8-5C504B998A8E}"/>
              </a:ext>
            </a:extLst>
          </p:cNvPr>
          <p:cNvGrpSpPr/>
          <p:nvPr userDrawn="1"/>
        </p:nvGrpSpPr>
        <p:grpSpPr>
          <a:xfrm>
            <a:off x="11216268" y="6439360"/>
            <a:ext cx="549385" cy="213656"/>
            <a:chOff x="17092245" y="9730154"/>
            <a:chExt cx="833634" cy="356946"/>
          </a:xfrm>
        </p:grpSpPr>
        <p:sp>
          <p:nvSpPr>
            <p:cNvPr id="24" name="Freeform 8">
              <a:extLst>
                <a:ext uri="{FF2B5EF4-FFF2-40B4-BE49-F238E27FC236}">
                  <a16:creationId xmlns:a16="http://schemas.microsoft.com/office/drawing/2014/main" id="{374B9A95-DAFB-477D-B128-81022B6A0675}"/>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9">
              <a:extLst>
                <a:ext uri="{FF2B5EF4-FFF2-40B4-BE49-F238E27FC236}">
                  <a16:creationId xmlns:a16="http://schemas.microsoft.com/office/drawing/2014/main" id="{F8CC5B21-C41C-4691-B446-D0FDE936C5BA}"/>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0">
              <a:extLst>
                <a:ext uri="{FF2B5EF4-FFF2-40B4-BE49-F238E27FC236}">
                  <a16:creationId xmlns:a16="http://schemas.microsoft.com/office/drawing/2014/main" id="{29DAB568-8722-41F1-ACD9-7782EFE60846}"/>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Freeform 11">
              <a:extLst>
                <a:ext uri="{FF2B5EF4-FFF2-40B4-BE49-F238E27FC236}">
                  <a16:creationId xmlns:a16="http://schemas.microsoft.com/office/drawing/2014/main" id="{C00E4F0E-7F22-4214-9516-174F9D9419E0}"/>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2">
              <a:extLst>
                <a:ext uri="{FF2B5EF4-FFF2-40B4-BE49-F238E27FC236}">
                  <a16:creationId xmlns:a16="http://schemas.microsoft.com/office/drawing/2014/main" id="{C0BFEB04-E044-45DE-B728-05DABF65561B}"/>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3">
              <a:extLst>
                <a:ext uri="{FF2B5EF4-FFF2-40B4-BE49-F238E27FC236}">
                  <a16:creationId xmlns:a16="http://schemas.microsoft.com/office/drawing/2014/main" id="{D7532DF2-7FB5-4772-9A74-D1A09ACC6CA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4">
              <a:extLst>
                <a:ext uri="{FF2B5EF4-FFF2-40B4-BE49-F238E27FC236}">
                  <a16:creationId xmlns:a16="http://schemas.microsoft.com/office/drawing/2014/main" id="{D8FFCDEA-874E-4C67-A468-4633045B4290}"/>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3079378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2573437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627489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6343805" y="1217884"/>
            <a:ext cx="5437967" cy="5031786"/>
          </a:xfrm>
          <a:solidFill>
            <a:schemeClr val="tx1">
              <a:lumMod val="20000"/>
              <a:lumOff val="80000"/>
              <a:alpha val="76863"/>
            </a:schemeClr>
          </a:solidFill>
        </p:spPr>
        <p:txBody>
          <a:bodyPr tIns="914400">
            <a:normAutofit/>
          </a:bodyPr>
          <a:lstStyle>
            <a:lvl1pPr>
              <a:lnSpc>
                <a:spcPts val="2237"/>
              </a:lnSpc>
              <a:spcBef>
                <a:spcPts val="799"/>
              </a:spcBef>
              <a:spcAft>
                <a:spcPts val="0"/>
              </a:spcAft>
              <a:defRPr sz="1865">
                <a:solidFill>
                  <a:schemeClr val="tx2"/>
                </a:solidFill>
              </a:defRPr>
            </a:lvl1pPr>
            <a:lvl2pPr marL="718839" indent="-304449">
              <a:buClr>
                <a:schemeClr val="tx2"/>
              </a:buClr>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9" name="Text Placeholder 9"/>
          <p:cNvSpPr>
            <a:spLocks noGrp="1"/>
          </p:cNvSpPr>
          <p:nvPr>
            <p:ph type="body" sz="quarter" idx="18"/>
          </p:nvPr>
        </p:nvSpPr>
        <p:spPr>
          <a:xfrm>
            <a:off x="485889" y="1217884"/>
            <a:ext cx="5437967" cy="5031786"/>
          </a:xfrm>
          <a:solidFill>
            <a:schemeClr val="tx1">
              <a:lumMod val="20000"/>
              <a:lumOff val="80000"/>
              <a:alpha val="76863"/>
            </a:schemeClr>
          </a:solidFill>
        </p:spPr>
        <p:txBody>
          <a:bodyPr tIns="914400">
            <a:normAutofit/>
          </a:bodyPr>
          <a:lstStyle>
            <a:lvl1pPr>
              <a:lnSpc>
                <a:spcPct val="100000"/>
              </a:lnSpc>
              <a:spcBef>
                <a:spcPts val="799"/>
              </a:spcBef>
              <a:spcAft>
                <a:spcPts val="0"/>
              </a:spcAft>
              <a:defRPr sz="1865">
                <a:solidFill>
                  <a:schemeClr val="tx2"/>
                </a:solidFill>
              </a:defRPr>
            </a:lvl1pPr>
            <a:lvl2pPr marL="718839" indent="-304449">
              <a:spcBef>
                <a:spcPts val="799"/>
              </a:spcBef>
              <a:spcAft>
                <a:spcPts val="0"/>
              </a:spcAft>
              <a:buClr>
                <a:schemeClr val="tx2"/>
              </a:buClr>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12" name="Text Placeholder 18"/>
          <p:cNvSpPr>
            <a:spLocks noGrp="1"/>
          </p:cNvSpPr>
          <p:nvPr>
            <p:ph type="body" sz="quarter" idx="13"/>
          </p:nvPr>
        </p:nvSpPr>
        <p:spPr>
          <a:xfrm>
            <a:off x="0" y="1352663"/>
            <a:ext cx="6023237" cy="527615"/>
          </a:xfrm>
          <a:gradFill flip="none" rotWithShape="1">
            <a:gsLst>
              <a:gs pos="0">
                <a:schemeClr val="accent1"/>
              </a:gs>
              <a:gs pos="50000">
                <a:schemeClr val="accent3"/>
              </a:gs>
              <a:gs pos="100000">
                <a:schemeClr val="accent4"/>
              </a:gs>
            </a:gsLst>
            <a:lin ang="10800000" scaled="1"/>
            <a:tileRect/>
          </a:gradFill>
          <a:ln>
            <a:noFill/>
          </a:ln>
        </p:spPr>
        <p:txBody>
          <a:bodyPr vert="horz" wrap="square" lIns="163229" tIns="81610" rIns="163229" bIns="81610" numCol="1" anchor="ctr" anchorCtr="0" compatLnSpc="1">
            <a:prstTxWarp prst="textNoShape">
              <a:avLst/>
            </a:prstTxWarp>
          </a:bodyPr>
          <a:lstStyle>
            <a:lvl1pPr marL="537015" indent="0">
              <a:buFontTx/>
              <a:buNone/>
              <a:defRPr lang="en-US" sz="2131"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p:nvPr>
        </p:nvSpPr>
        <p:spPr>
          <a:xfrm>
            <a:off x="6224325" y="1352663"/>
            <a:ext cx="5965559" cy="527615"/>
          </a:xfrm>
          <a:gradFill>
            <a:gsLst>
              <a:gs pos="0">
                <a:schemeClr val="accent1"/>
              </a:gs>
              <a:gs pos="50000">
                <a:schemeClr val="accent3"/>
              </a:gs>
              <a:gs pos="100000">
                <a:schemeClr val="accent4"/>
              </a:gs>
            </a:gsLst>
            <a:lin ang="1800000" scaled="0"/>
          </a:gradFill>
          <a:ln>
            <a:noFill/>
          </a:ln>
        </p:spPr>
        <p:txBody>
          <a:bodyPr vert="horz" wrap="square" lIns="163229" tIns="81610" rIns="163229" bIns="81610" numCol="1" anchor="ctr" anchorCtr="0" compatLnSpc="1">
            <a:prstTxWarp prst="textNoShape">
              <a:avLst/>
            </a:prstTxWarp>
          </a:bodyPr>
          <a:lstStyle>
            <a:lvl1pPr marL="119454" indent="0">
              <a:buFontTx/>
              <a:buNone/>
              <a:defRPr lang="en-US" sz="2131"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Tree>
    <p:extLst>
      <p:ext uri="{BB962C8B-B14F-4D97-AF65-F5344CB8AC3E}">
        <p14:creationId xmlns:p14="http://schemas.microsoft.com/office/powerpoint/2010/main" val="219003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8_Title Opening Slide">
    <p:spTree>
      <p:nvGrpSpPr>
        <p:cNvPr id="1" name=""/>
        <p:cNvGrpSpPr/>
        <p:nvPr/>
      </p:nvGrpSpPr>
      <p:grpSpPr>
        <a:xfrm>
          <a:off x="0" y="0"/>
          <a:ext cx="0" cy="0"/>
          <a:chOff x="0" y="0"/>
          <a:chExt cx="0" cy="0"/>
        </a:xfrm>
      </p:grpSpPr>
      <p:pic>
        <p:nvPicPr>
          <p:cNvPr id="27" name="Picture 26" descr="A person posing for a picture&#10;&#10;Description automatically generated">
            <a:extLst>
              <a:ext uri="{FF2B5EF4-FFF2-40B4-BE49-F238E27FC236}">
                <a16:creationId xmlns:a16="http://schemas.microsoft.com/office/drawing/2014/main" id="{234B47F0-EFAF-4B6F-98AA-73E29B412A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2"/>
            <a:ext cx="12192000" cy="6858000"/>
          </a:xfrm>
          <a:prstGeom prst="rect">
            <a:avLst/>
          </a:prstGeom>
        </p:spPr>
      </p:pic>
      <p:pic>
        <p:nvPicPr>
          <p:cNvPr id="3" name="Picture 2" descr="A person standing in front of a curtain&#10;&#10;Description automatically generated">
            <a:extLst>
              <a:ext uri="{FF2B5EF4-FFF2-40B4-BE49-F238E27FC236}">
                <a16:creationId xmlns:a16="http://schemas.microsoft.com/office/drawing/2014/main" id="{769DB904-EA11-4563-8081-12C904EE5C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AutoShape 3"/>
          <p:cNvSpPr>
            <a:spLocks noChangeAspect="1" noChangeArrowheads="1" noTextEdit="1"/>
          </p:cNvSpPr>
          <p:nvPr userDrawn="1"/>
        </p:nvSpPr>
        <p:spPr bwMode="auto">
          <a:xfrm>
            <a:off x="0" y="171265"/>
            <a:ext cx="12197291" cy="668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8" name="Rectangle 12"/>
          <p:cNvSpPr>
            <a:spLocks noGrp="1" noChangeArrowheads="1"/>
          </p:cNvSpPr>
          <p:nvPr userDrawn="1">
            <p:ph type="ctrTitle" hasCustomPrompt="1"/>
          </p:nvPr>
        </p:nvSpPr>
        <p:spPr>
          <a:xfrm>
            <a:off x="5820619" y="2592587"/>
            <a:ext cx="5324195" cy="2167497"/>
          </a:xfrm>
        </p:spPr>
        <p:txBody>
          <a:bodyPr anchor="b" anchorCtr="0"/>
          <a:lstStyle>
            <a:lvl1pPr marL="0" indent="0">
              <a:lnSpc>
                <a:spcPct val="80000"/>
              </a:lnSpc>
              <a:defRPr sz="4400" b="0" cap="all"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5809537" y="4840126"/>
            <a:ext cx="5333848" cy="727075"/>
          </a:xfrm>
        </p:spPr>
        <p:txBody>
          <a:bodyPr rIns="0"/>
          <a:lstStyle>
            <a:lvl1pPr marL="0" indent="0">
              <a:spcBef>
                <a:spcPts val="0"/>
              </a:spcBef>
              <a:buNone/>
              <a:defRPr sz="3200">
                <a:solidFill>
                  <a:schemeClr val="bg1"/>
                </a:solidFill>
              </a:defRPr>
            </a:lvl1pPr>
          </a:lstStyle>
          <a:p>
            <a:pPr lvl="0"/>
            <a:r>
              <a:rPr lang="en-US" dirty="0"/>
              <a:t>Click to add subtitle here</a:t>
            </a:r>
          </a:p>
        </p:txBody>
      </p:sp>
      <p:sp>
        <p:nvSpPr>
          <p:cNvPr id="28" name="Freeform 10"/>
          <p:cNvSpPr>
            <a:spLocks/>
          </p:cNvSpPr>
          <p:nvPr userDrawn="1"/>
        </p:nvSpPr>
        <p:spPr bwMode="auto">
          <a:xfrm>
            <a:off x="8163720"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1" name="Freeform 12"/>
          <p:cNvSpPr>
            <a:spLocks/>
          </p:cNvSpPr>
          <p:nvPr userDrawn="1"/>
        </p:nvSpPr>
        <p:spPr bwMode="auto">
          <a:xfrm>
            <a:off x="8163720"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grpSp>
        <p:nvGrpSpPr>
          <p:cNvPr id="20" name="Group 19">
            <a:extLst>
              <a:ext uri="{FF2B5EF4-FFF2-40B4-BE49-F238E27FC236}">
                <a16:creationId xmlns:a16="http://schemas.microsoft.com/office/drawing/2014/main" id="{F8C2B30E-773C-41B4-A7B1-3F21543F0A58}"/>
              </a:ext>
            </a:extLst>
          </p:cNvPr>
          <p:cNvGrpSpPr/>
          <p:nvPr userDrawn="1"/>
        </p:nvGrpSpPr>
        <p:grpSpPr>
          <a:xfrm>
            <a:off x="485443" y="5900151"/>
            <a:ext cx="1227058" cy="511940"/>
            <a:chOff x="14972266" y="563887"/>
            <a:chExt cx="2034341" cy="849514"/>
          </a:xfrm>
        </p:grpSpPr>
        <p:sp>
          <p:nvSpPr>
            <p:cNvPr id="21" name="Freeform 8">
              <a:extLst>
                <a:ext uri="{FF2B5EF4-FFF2-40B4-BE49-F238E27FC236}">
                  <a16:creationId xmlns:a16="http://schemas.microsoft.com/office/drawing/2014/main" id="{AD4E1C9D-B5BC-4797-B26E-6F0A2E92A50C}"/>
                </a:ext>
              </a:extLst>
            </p:cNvPr>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C0011323-40CE-465A-BC74-39F8E28F5C3A}"/>
                </a:ext>
              </a:extLst>
            </p:cNvPr>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00AF6222-CFE3-46D1-BA30-7FAADED01731}"/>
                </a:ext>
              </a:extLst>
            </p:cNvPr>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9B520F21-4227-446B-9EA4-F68E7D0234D2}"/>
                </a:ext>
              </a:extLst>
            </p:cNvPr>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0D00A591-F533-4C8D-8A03-0374ECE20A12}"/>
                </a:ext>
              </a:extLst>
            </p:cNvPr>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26" name="Rectangle 13">
              <a:extLst>
                <a:ext uri="{FF2B5EF4-FFF2-40B4-BE49-F238E27FC236}">
                  <a16:creationId xmlns:a16="http://schemas.microsoft.com/office/drawing/2014/main" id="{A1DE452A-2085-4F1A-9A94-6E87E3AF54FA}"/>
                </a:ext>
              </a:extLst>
            </p:cNvPr>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7" name="Rectangle 14">
              <a:extLst>
                <a:ext uri="{FF2B5EF4-FFF2-40B4-BE49-F238E27FC236}">
                  <a16:creationId xmlns:a16="http://schemas.microsoft.com/office/drawing/2014/main" id="{9CEB0A15-B7D6-40F8-B269-2B4BCAD122FA}"/>
                </a:ext>
              </a:extLst>
            </p:cNvPr>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12122397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8459272"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10" name="Content Placeholder 2"/>
          <p:cNvSpPr>
            <a:spLocks noGrp="1"/>
          </p:cNvSpPr>
          <p:nvPr>
            <p:ph sz="quarter" idx="11"/>
          </p:nvPr>
        </p:nvSpPr>
        <p:spPr>
          <a:xfrm>
            <a:off x="485889"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lnSpc>
                <a:spcPts val="1731"/>
              </a:lnSpc>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5" name="Rectangle 25"/>
          <p:cNvSpPr>
            <a:spLocks noGrp="1" noChangeArrowheads="1"/>
          </p:cNvSpPr>
          <p:nvPr>
            <p:ph type="title" hasCustomPrompt="1"/>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12" name="Text Placeholder 18"/>
          <p:cNvSpPr>
            <a:spLocks noGrp="1"/>
          </p:cNvSpPr>
          <p:nvPr>
            <p:ph type="body" sz="quarter" idx="13" hasCustomPrompt="1"/>
          </p:nvPr>
        </p:nvSpPr>
        <p:spPr>
          <a:xfrm>
            <a:off x="1" y="1229703"/>
            <a:ext cx="3979226" cy="663312"/>
          </a:xfrm>
          <a:gradFill>
            <a:gsLst>
              <a:gs pos="0">
                <a:schemeClr val="accent5"/>
              </a:gs>
              <a:gs pos="58000">
                <a:schemeClr val="accent4"/>
              </a:gs>
            </a:gsLst>
            <a:lin ang="1800000" scaled="0"/>
          </a:gradFill>
          <a:ln>
            <a:noFill/>
          </a:ln>
        </p:spPr>
        <p:txBody>
          <a:bodyPr vert="horz" wrap="square" lIns="163229" tIns="81610" rIns="163229" bIns="81610" numCol="1" anchor="ctr" anchorCtr="0" compatLnSpc="1">
            <a:prstTxWarp prst="textNoShape">
              <a:avLst/>
            </a:prstTxWarp>
          </a:bodyPr>
          <a:lstStyle>
            <a:lvl1pPr marL="537015"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hasCustomPrompt="1"/>
          </p:nvPr>
        </p:nvSpPr>
        <p:spPr>
          <a:xfrm>
            <a:off x="8357647" y="1229703"/>
            <a:ext cx="3832237" cy="663312"/>
          </a:xfrm>
          <a:gradFill>
            <a:gsLst>
              <a:gs pos="0">
                <a:schemeClr val="accent5"/>
              </a:gs>
              <a:gs pos="52000">
                <a:schemeClr val="accent4"/>
              </a:gs>
            </a:gsLst>
            <a:lin ang="1800000" scaled="0"/>
          </a:gradFill>
          <a:ln>
            <a:noFill/>
          </a:ln>
        </p:spPr>
        <p:txBody>
          <a:bodyPr vert="horz" wrap="square" lIns="144000" tIns="81610" rIns="144000" bIns="81610" numCol="1" anchor="ctr" anchorCtr="0" compatLnSpc="1">
            <a:prstTxWarp prst="textNoShape">
              <a:avLst/>
            </a:prstTxWarp>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14" name="Content Placeholder 2"/>
          <p:cNvSpPr>
            <a:spLocks noGrp="1"/>
          </p:cNvSpPr>
          <p:nvPr>
            <p:ph sz="quarter" idx="38"/>
          </p:nvPr>
        </p:nvSpPr>
        <p:spPr>
          <a:xfrm>
            <a:off x="4452597"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1" name="Text Placeholder 18"/>
          <p:cNvSpPr>
            <a:spLocks noGrp="1"/>
          </p:cNvSpPr>
          <p:nvPr>
            <p:ph type="body" sz="quarter" idx="37" hasCustomPrompt="1"/>
          </p:nvPr>
        </p:nvSpPr>
        <p:spPr>
          <a:xfrm>
            <a:off x="4371416" y="1229703"/>
            <a:ext cx="3594043" cy="663312"/>
          </a:xfrm>
          <a:gradFill flip="none" rotWithShape="1">
            <a:gsLst>
              <a:gs pos="0">
                <a:schemeClr val="accent5"/>
              </a:gs>
              <a:gs pos="55000">
                <a:schemeClr val="accent4"/>
              </a:gs>
            </a:gsLst>
            <a:lin ang="10800000" scaled="1"/>
            <a:tileRect/>
          </a:gradFill>
          <a:ln>
            <a:noFill/>
          </a:ln>
        </p:spPr>
        <p:txBody>
          <a:bodyPr vert="horz" wrap="square" lIns="144000" tIns="81610" rIns="144000" bIns="81610" numCol="1" anchor="ctr" anchorCtr="0" compatLnSpc="1">
            <a:prstTxWarp prst="textNoShape">
              <a:avLst/>
            </a:prstTxWarp>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Tree>
    <p:extLst>
      <p:ext uri="{BB962C8B-B14F-4D97-AF65-F5344CB8AC3E}">
        <p14:creationId xmlns:p14="http://schemas.microsoft.com/office/powerpoint/2010/main" val="30421898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8228865" y="1108587"/>
            <a:ext cx="3774247"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179710" indent="-179710">
              <a:lnSpc>
                <a:spcPct val="100000"/>
              </a:lnSpc>
              <a:spcBef>
                <a:spcPts val="799"/>
              </a:spcBef>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600442"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1" name="Content Placeholder 2"/>
          <p:cNvSpPr>
            <a:spLocks noGrp="1"/>
          </p:cNvSpPr>
          <p:nvPr>
            <p:ph sz="quarter" idx="40"/>
          </p:nvPr>
        </p:nvSpPr>
        <p:spPr>
          <a:xfrm>
            <a:off x="228559" y="1108587"/>
            <a:ext cx="380976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236794" indent="-179710">
              <a:lnSpc>
                <a:spcPts val="1731"/>
              </a:lnSpc>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3" name="Content Placeholder 2"/>
          <p:cNvSpPr>
            <a:spLocks noGrp="1"/>
          </p:cNvSpPr>
          <p:nvPr>
            <p:ph sz="quarter" idx="38"/>
          </p:nvPr>
        </p:nvSpPr>
        <p:spPr>
          <a:xfrm>
            <a:off x="4246470" y="1108587"/>
            <a:ext cx="3774247"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179710" indent="-179710">
              <a:lnSpc>
                <a:spcPct val="100000"/>
              </a:lnSpc>
              <a:spcBef>
                <a:spcPts val="799"/>
              </a:spcBef>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600442"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5" name="Text Placeholder 18"/>
          <p:cNvSpPr>
            <a:spLocks noGrp="1"/>
          </p:cNvSpPr>
          <p:nvPr>
            <p:ph type="body" sz="quarter" idx="13" hasCustomPrompt="1"/>
          </p:nvPr>
        </p:nvSpPr>
        <p:spPr>
          <a:xfrm>
            <a:off x="0" y="1242181"/>
            <a:ext cx="4093445"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bodyPr>
          <a:lstStyle>
            <a:lvl1pPr marL="124740"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7" name="Text Placeholder 18"/>
          <p:cNvSpPr>
            <a:spLocks noGrp="1"/>
          </p:cNvSpPr>
          <p:nvPr>
            <p:ph type="body" sz="quarter" idx="32" hasCustomPrompt="1"/>
          </p:nvPr>
        </p:nvSpPr>
        <p:spPr>
          <a:xfrm>
            <a:off x="4179423" y="1242181"/>
            <a:ext cx="3915676"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21" name="Text Placeholder 18"/>
          <p:cNvSpPr>
            <a:spLocks noGrp="1"/>
          </p:cNvSpPr>
          <p:nvPr>
            <p:ph type="body" sz="quarter" idx="34" hasCustomPrompt="1"/>
          </p:nvPr>
        </p:nvSpPr>
        <p:spPr>
          <a:xfrm>
            <a:off x="8181075" y="1242181"/>
            <a:ext cx="4010925"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Tree>
    <p:extLst>
      <p:ext uri="{BB962C8B-B14F-4D97-AF65-F5344CB8AC3E}">
        <p14:creationId xmlns:p14="http://schemas.microsoft.com/office/powerpoint/2010/main" val="415255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3216889" y="1108587"/>
            <a:ext cx="275918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3" name="Text Placeholder 18"/>
          <p:cNvSpPr>
            <a:spLocks noGrp="1"/>
          </p:cNvSpPr>
          <p:nvPr>
            <p:ph type="body" sz="quarter" idx="32" hasCustomPrompt="1"/>
          </p:nvPr>
        </p:nvSpPr>
        <p:spPr>
          <a:xfrm>
            <a:off x="3157498" y="1273017"/>
            <a:ext cx="2909823"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15" name="Content Placeholder 2"/>
          <p:cNvSpPr>
            <a:spLocks noGrp="1"/>
          </p:cNvSpPr>
          <p:nvPr>
            <p:ph sz="quarter" idx="39"/>
          </p:nvPr>
        </p:nvSpPr>
        <p:spPr>
          <a:xfrm>
            <a:off x="9175669" y="1108587"/>
            <a:ext cx="2683239"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10" name="Content Placeholder 2"/>
          <p:cNvSpPr>
            <a:spLocks noGrp="1"/>
          </p:cNvSpPr>
          <p:nvPr>
            <p:ph sz="quarter" idx="11"/>
          </p:nvPr>
        </p:nvSpPr>
        <p:spPr>
          <a:xfrm>
            <a:off x="228561" y="1108587"/>
            <a:ext cx="2768119"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236794"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5" name="Rectangle 25"/>
          <p:cNvSpPr>
            <a:spLocks noGrp="1" noChangeArrowheads="1"/>
          </p:cNvSpPr>
          <p:nvPr>
            <p:ph type="title" hasCustomPrompt="1"/>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hasCustomPrompt="1"/>
          </p:nvPr>
        </p:nvSpPr>
        <p:spPr>
          <a:xfrm>
            <a:off x="9106561" y="1273017"/>
            <a:ext cx="3083323"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44000" tIns="81610" rIns="144000" bIns="81610" numCol="1" anchor="ctr" anchorCtr="0" compatLnSpc="1">
            <a:prstTxWarp prst="textNoShape">
              <a:avLst/>
            </a:prstTxWarp>
            <a:noAutofit/>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20" name="Content Placeholder 2"/>
          <p:cNvSpPr>
            <a:spLocks noGrp="1"/>
          </p:cNvSpPr>
          <p:nvPr>
            <p:ph sz="quarter" idx="40"/>
          </p:nvPr>
        </p:nvSpPr>
        <p:spPr>
          <a:xfrm>
            <a:off x="6196279" y="1108587"/>
            <a:ext cx="275918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228337" indent="-228337" rtl="0">
              <a:tabLs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4" name="Text Placeholder 18"/>
          <p:cNvSpPr>
            <a:spLocks noGrp="1"/>
          </p:cNvSpPr>
          <p:nvPr>
            <p:ph type="body" sz="quarter" idx="41" hasCustomPrompt="1"/>
          </p:nvPr>
        </p:nvSpPr>
        <p:spPr>
          <a:xfrm>
            <a:off x="6133264" y="1273017"/>
            <a:ext cx="2909823"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25" name="Text Placeholder 18"/>
          <p:cNvSpPr>
            <a:spLocks noGrp="1"/>
          </p:cNvSpPr>
          <p:nvPr>
            <p:ph type="body" sz="quarter" idx="42" hasCustomPrompt="1"/>
          </p:nvPr>
        </p:nvSpPr>
        <p:spPr>
          <a:xfrm>
            <a:off x="0" y="1273017"/>
            <a:ext cx="3065790"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noAutofit/>
          </a:bodyPr>
          <a:lstStyle>
            <a:lvl1pPr marL="124740"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Tree>
    <p:extLst>
      <p:ext uri="{BB962C8B-B14F-4D97-AF65-F5344CB8AC3E}">
        <p14:creationId xmlns:p14="http://schemas.microsoft.com/office/powerpoint/2010/main" val="1849419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4 Layered Boxes">
    <p:spTree>
      <p:nvGrpSpPr>
        <p:cNvPr id="1" name=""/>
        <p:cNvGrpSpPr/>
        <p:nvPr/>
      </p:nvGrpSpPr>
      <p:grpSpPr>
        <a:xfrm>
          <a:off x="0" y="0"/>
          <a:ext cx="0" cy="0"/>
          <a:chOff x="0" y="0"/>
          <a:chExt cx="0" cy="0"/>
        </a:xfrm>
      </p:grpSpPr>
      <p:sp>
        <p:nvSpPr>
          <p:cNvPr id="25" name="Text Placeholder 16"/>
          <p:cNvSpPr>
            <a:spLocks noGrp="1"/>
          </p:cNvSpPr>
          <p:nvPr>
            <p:ph type="body" sz="quarter" idx="30"/>
          </p:nvPr>
        </p:nvSpPr>
        <p:spPr>
          <a:xfrm>
            <a:off x="384544" y="1345612"/>
            <a:ext cx="5645807" cy="517233"/>
          </a:xfrm>
          <a:solidFill>
            <a:schemeClr val="bg1"/>
          </a:solidFill>
        </p:spPr>
        <p:txBody>
          <a:bodyPr lIns="180000" tIns="108000" rIns="144000" anchor="ctr" anchorCtr="0">
            <a:noAutofit/>
          </a:bodyPr>
          <a:lstStyle>
            <a:lvl1pPr marL="298107" indent="-298107" algn="l">
              <a:lnSpc>
                <a:spcPct val="100000"/>
              </a:lnSpc>
              <a:spcBef>
                <a:spcPts val="0"/>
              </a:spcBef>
              <a:spcAft>
                <a:spcPts val="0"/>
              </a:spcAft>
              <a:buNone/>
              <a:defRPr lang="en-US" sz="1798"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endParaRPr lang="en-US" sz="1865" dirty="0">
              <a:solidFill>
                <a:schemeClr val="bg1"/>
              </a:solidFill>
            </a:endParaRPr>
          </a:p>
        </p:txBody>
      </p:sp>
      <p:sp>
        <p:nvSpPr>
          <p:cNvPr id="2" name="Title 1"/>
          <p:cNvSpPr>
            <a:spLocks noGrp="1"/>
          </p:cNvSpPr>
          <p:nvPr>
            <p:ph type="title" hasCustomPrompt="1"/>
          </p:nvPr>
        </p:nvSpPr>
        <p:spPr/>
        <p:txBody>
          <a:bodyPr/>
          <a:lstStyle>
            <a:lvl1pPr>
              <a:defRPr/>
            </a:lvl1pPr>
          </a:lstStyle>
          <a:p>
            <a:pPr lvl="0"/>
            <a:r>
              <a:rPr lang="en-US" dirty="0"/>
              <a:t>Click to edit text</a:t>
            </a:r>
          </a:p>
        </p:txBody>
      </p:sp>
      <p:sp>
        <p:nvSpPr>
          <p:cNvPr id="15" name="Content Placeholder 2"/>
          <p:cNvSpPr>
            <a:spLocks noGrp="1"/>
          </p:cNvSpPr>
          <p:nvPr>
            <p:ph sz="quarter" idx="56"/>
          </p:nvPr>
        </p:nvSpPr>
        <p:spPr>
          <a:xfrm>
            <a:off x="384543"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1" name="Content Placeholder 2"/>
          <p:cNvSpPr>
            <a:spLocks noGrp="1"/>
          </p:cNvSpPr>
          <p:nvPr>
            <p:ph sz="quarter" idx="60"/>
          </p:nvPr>
        </p:nvSpPr>
        <p:spPr>
          <a:xfrm>
            <a:off x="6210885"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2" name="Content Placeholder 2"/>
          <p:cNvSpPr>
            <a:spLocks noGrp="1"/>
          </p:cNvSpPr>
          <p:nvPr>
            <p:ph sz="quarter" idx="61"/>
          </p:nvPr>
        </p:nvSpPr>
        <p:spPr>
          <a:xfrm>
            <a:off x="384543"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3" name="Content Placeholder 2"/>
          <p:cNvSpPr>
            <a:spLocks noGrp="1"/>
          </p:cNvSpPr>
          <p:nvPr>
            <p:ph sz="quarter" idx="62"/>
          </p:nvPr>
        </p:nvSpPr>
        <p:spPr>
          <a:xfrm>
            <a:off x="6210885"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7" name="Text Placeholder 16"/>
          <p:cNvSpPr>
            <a:spLocks noGrp="1"/>
          </p:cNvSpPr>
          <p:nvPr>
            <p:ph type="body" sz="quarter" idx="34"/>
          </p:nvPr>
        </p:nvSpPr>
        <p:spPr>
          <a:xfrm>
            <a:off x="6210885" y="1345612"/>
            <a:ext cx="5640952" cy="517233"/>
          </a:xfrm>
          <a:solidFill>
            <a:schemeClr val="bg1"/>
          </a:soli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29" name="Text Placeholder 16"/>
          <p:cNvSpPr>
            <a:spLocks noGrp="1"/>
          </p:cNvSpPr>
          <p:nvPr>
            <p:ph type="body" sz="quarter" idx="64"/>
          </p:nvPr>
        </p:nvSpPr>
        <p:spPr>
          <a:xfrm>
            <a:off x="384543" y="3945419"/>
            <a:ext cx="5646220" cy="533811"/>
          </a:xfrm>
          <a:solidFill>
            <a:schemeClr val="bg1"/>
          </a:solidFill>
        </p:spPr>
        <p:txBody>
          <a:bodyPr lIns="180000" tIns="108000" rIns="144000" anchor="ctr" anchorCtr="0">
            <a:noAutofit/>
          </a:bodyPr>
          <a:lstStyle>
            <a:lvl1pPr marL="0" indent="0" algn="l">
              <a:lnSpc>
                <a:spcPct val="100000"/>
              </a:lnSpc>
              <a:spcBef>
                <a:spcPts val="0"/>
              </a:spcBef>
              <a:spcAft>
                <a:spcPts val="0"/>
              </a:spcAft>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31" name="Text Placeholder 16"/>
          <p:cNvSpPr>
            <a:spLocks noGrp="1"/>
          </p:cNvSpPr>
          <p:nvPr>
            <p:ph type="body" sz="quarter" idx="66"/>
          </p:nvPr>
        </p:nvSpPr>
        <p:spPr>
          <a:xfrm>
            <a:off x="6210885" y="3945419"/>
            <a:ext cx="5646220" cy="533811"/>
          </a:xfrm>
          <a:solidFill>
            <a:schemeClr val="bg1"/>
          </a:soli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11" name="Rectangle 10">
            <a:extLst>
              <a:ext uri="{FF2B5EF4-FFF2-40B4-BE49-F238E27FC236}">
                <a16:creationId xmlns:a16="http://schemas.microsoft.com/office/drawing/2014/main" id="{0441C416-491B-4D85-A190-0935259BDE49}"/>
              </a:ext>
            </a:extLst>
          </p:cNvPr>
          <p:cNvSpPr/>
          <p:nvPr userDrawn="1"/>
        </p:nvSpPr>
        <p:spPr>
          <a:xfrm>
            <a:off x="384543" y="1868847"/>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9AB3D9-4D18-4870-947C-996BA2BA9C32}"/>
              </a:ext>
            </a:extLst>
          </p:cNvPr>
          <p:cNvSpPr/>
          <p:nvPr userDrawn="1"/>
        </p:nvSpPr>
        <p:spPr>
          <a:xfrm>
            <a:off x="6211340" y="1868847"/>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80C515-E84E-421E-B030-A9EF7708CD35}"/>
              </a:ext>
            </a:extLst>
          </p:cNvPr>
          <p:cNvSpPr/>
          <p:nvPr userDrawn="1"/>
        </p:nvSpPr>
        <p:spPr>
          <a:xfrm>
            <a:off x="384543" y="4485232"/>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7460D6-8FDD-4F2C-8CB5-816A44A612C3}"/>
              </a:ext>
            </a:extLst>
          </p:cNvPr>
          <p:cNvSpPr/>
          <p:nvPr userDrawn="1"/>
        </p:nvSpPr>
        <p:spPr>
          <a:xfrm>
            <a:off x="6211340" y="4485232"/>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065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pPr lvl="0"/>
            <a:r>
              <a:rPr lang="en-US" dirty="0"/>
              <a:t>Click to edit text</a:t>
            </a:r>
          </a:p>
        </p:txBody>
      </p:sp>
      <p:sp>
        <p:nvSpPr>
          <p:cNvPr id="15" name="Content Placeholder 2"/>
          <p:cNvSpPr>
            <a:spLocks noGrp="1"/>
          </p:cNvSpPr>
          <p:nvPr>
            <p:ph sz="quarter" idx="56"/>
          </p:nvPr>
        </p:nvSpPr>
        <p:spPr>
          <a:xfrm>
            <a:off x="384543"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1" name="Content Placeholder 2"/>
          <p:cNvSpPr>
            <a:spLocks noGrp="1"/>
          </p:cNvSpPr>
          <p:nvPr>
            <p:ph sz="quarter" idx="60"/>
          </p:nvPr>
        </p:nvSpPr>
        <p:spPr>
          <a:xfrm>
            <a:off x="6210885"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2" name="Content Placeholder 2"/>
          <p:cNvSpPr>
            <a:spLocks noGrp="1"/>
          </p:cNvSpPr>
          <p:nvPr>
            <p:ph sz="quarter" idx="61"/>
          </p:nvPr>
        </p:nvSpPr>
        <p:spPr>
          <a:xfrm>
            <a:off x="384543"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3" name="Content Placeholder 2"/>
          <p:cNvSpPr>
            <a:spLocks noGrp="1"/>
          </p:cNvSpPr>
          <p:nvPr>
            <p:ph sz="quarter" idx="62"/>
          </p:nvPr>
        </p:nvSpPr>
        <p:spPr>
          <a:xfrm>
            <a:off x="6210885"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5" name="Text Placeholder 16"/>
          <p:cNvSpPr>
            <a:spLocks noGrp="1"/>
          </p:cNvSpPr>
          <p:nvPr>
            <p:ph type="body" sz="quarter" idx="30"/>
          </p:nvPr>
        </p:nvSpPr>
        <p:spPr>
          <a:xfrm>
            <a:off x="384544" y="1345612"/>
            <a:ext cx="5645807" cy="599353"/>
          </a:xfrm>
          <a:gradFill>
            <a:gsLst>
              <a:gs pos="0">
                <a:schemeClr val="accent4"/>
              </a:gs>
              <a:gs pos="39000">
                <a:schemeClr val="accent3"/>
              </a:gs>
              <a:gs pos="100000">
                <a:schemeClr val="accent1"/>
              </a:gs>
            </a:gsLst>
            <a:lin ang="10800000" scaled="1"/>
          </a:gradFill>
        </p:spPr>
        <p:txBody>
          <a:bodyPr lIns="180000" tIns="108000" rIns="144000" anchor="ctr" anchorCtr="0">
            <a:noAutofit/>
          </a:bodyPr>
          <a:lstStyle>
            <a:lvl1pPr marL="298107" indent="-298107" algn="l">
              <a:lnSpc>
                <a:spcPct val="100000"/>
              </a:lnSpc>
              <a:spcBef>
                <a:spcPts val="0"/>
              </a:spcBef>
              <a:spcAft>
                <a:spcPts val="0"/>
              </a:spcAft>
              <a:buNone/>
              <a:defRPr lang="en-US" sz="1798"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endParaRPr lang="en-US" sz="1865" dirty="0">
              <a:solidFill>
                <a:schemeClr val="bg1"/>
              </a:solidFill>
            </a:endParaRPr>
          </a:p>
        </p:txBody>
      </p:sp>
      <p:sp>
        <p:nvSpPr>
          <p:cNvPr id="27" name="Text Placeholder 16"/>
          <p:cNvSpPr>
            <a:spLocks noGrp="1"/>
          </p:cNvSpPr>
          <p:nvPr>
            <p:ph type="body" sz="quarter" idx="34"/>
          </p:nvPr>
        </p:nvSpPr>
        <p:spPr>
          <a:xfrm>
            <a:off x="6210885" y="1345612"/>
            <a:ext cx="5640952" cy="599353"/>
          </a:xfrm>
          <a:gradFill flip="none" rotWithShape="1">
            <a:gsLst>
              <a:gs pos="0">
                <a:schemeClr val="accent4"/>
              </a:gs>
              <a:gs pos="39000">
                <a:schemeClr val="accent3"/>
              </a:gs>
              <a:gs pos="100000">
                <a:schemeClr val="accent1"/>
              </a:gs>
            </a:gsLst>
            <a:lin ang="0" scaled="1"/>
            <a:tileRect/>
          </a:gra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29" name="Text Placeholder 16"/>
          <p:cNvSpPr>
            <a:spLocks noGrp="1"/>
          </p:cNvSpPr>
          <p:nvPr>
            <p:ph type="body" sz="quarter" idx="64"/>
          </p:nvPr>
        </p:nvSpPr>
        <p:spPr>
          <a:xfrm>
            <a:off x="384543" y="3945419"/>
            <a:ext cx="5646220" cy="599353"/>
          </a:xfrm>
          <a:gradFill>
            <a:gsLst>
              <a:gs pos="0">
                <a:schemeClr val="accent4"/>
              </a:gs>
              <a:gs pos="39000">
                <a:schemeClr val="accent3"/>
              </a:gs>
              <a:gs pos="100000">
                <a:schemeClr val="accent1"/>
              </a:gs>
            </a:gsLst>
            <a:lin ang="10800000" scaled="1"/>
          </a:gradFill>
        </p:spPr>
        <p:txBody>
          <a:bodyPr lIns="180000" tIns="108000" rIns="144000" anchor="ctr" anchorCtr="0">
            <a:noAutofit/>
          </a:bodyPr>
          <a:lstStyle>
            <a:lvl1pPr marL="0" indent="0" algn="l">
              <a:lnSpc>
                <a:spcPct val="100000"/>
              </a:lnSpc>
              <a:spcBef>
                <a:spcPts val="0"/>
              </a:spcBef>
              <a:spcAft>
                <a:spcPts val="0"/>
              </a:spcAft>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31" name="Text Placeholder 16"/>
          <p:cNvSpPr>
            <a:spLocks noGrp="1"/>
          </p:cNvSpPr>
          <p:nvPr>
            <p:ph type="body" sz="quarter" idx="66"/>
          </p:nvPr>
        </p:nvSpPr>
        <p:spPr>
          <a:xfrm>
            <a:off x="6210885" y="3945419"/>
            <a:ext cx="5646220" cy="599353"/>
          </a:xfrm>
          <a:gradFill flip="none" rotWithShape="1">
            <a:gsLst>
              <a:gs pos="0">
                <a:schemeClr val="accent4"/>
              </a:gs>
              <a:gs pos="39000">
                <a:schemeClr val="accent3"/>
              </a:gs>
              <a:gs pos="100000">
                <a:schemeClr val="accent1"/>
              </a:gs>
            </a:gsLst>
            <a:lin ang="0" scaled="1"/>
            <a:tileRect/>
          </a:gra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Tree>
    <p:extLst>
      <p:ext uri="{BB962C8B-B14F-4D97-AF65-F5344CB8AC3E}">
        <p14:creationId xmlns:p14="http://schemas.microsoft.com/office/powerpoint/2010/main" val="27676520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887788" y="1126101"/>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1" name="Content Placeholder 2"/>
          <p:cNvSpPr>
            <a:spLocks noGrp="1"/>
          </p:cNvSpPr>
          <p:nvPr>
            <p:ph sz="quarter" idx="64"/>
          </p:nvPr>
        </p:nvSpPr>
        <p:spPr>
          <a:xfrm>
            <a:off x="887788" y="2912996"/>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2" name="Content Placeholder 2"/>
          <p:cNvSpPr>
            <a:spLocks noGrp="1"/>
          </p:cNvSpPr>
          <p:nvPr>
            <p:ph sz="quarter" idx="65"/>
          </p:nvPr>
        </p:nvSpPr>
        <p:spPr>
          <a:xfrm>
            <a:off x="887788" y="4699892"/>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3" name="Text Placeholder 18"/>
          <p:cNvSpPr>
            <a:spLocks noGrp="1"/>
          </p:cNvSpPr>
          <p:nvPr>
            <p:ph type="body" sz="quarter" idx="13" hasCustomPrompt="1"/>
          </p:nvPr>
        </p:nvSpPr>
        <p:spPr>
          <a:xfrm>
            <a:off x="0" y="1330574"/>
            <a:ext cx="3447140" cy="1153761"/>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5" name="Text Placeholder 18"/>
          <p:cNvSpPr>
            <a:spLocks noGrp="1"/>
          </p:cNvSpPr>
          <p:nvPr>
            <p:ph type="body" sz="quarter" idx="60" hasCustomPrompt="1"/>
          </p:nvPr>
        </p:nvSpPr>
        <p:spPr>
          <a:xfrm>
            <a:off x="0" y="3137436"/>
            <a:ext cx="3447140" cy="1158520"/>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7" name="Text Placeholder 18"/>
          <p:cNvSpPr>
            <a:spLocks noGrp="1"/>
          </p:cNvSpPr>
          <p:nvPr>
            <p:ph type="body" sz="quarter" idx="62" hasCustomPrompt="1"/>
          </p:nvPr>
        </p:nvSpPr>
        <p:spPr>
          <a:xfrm>
            <a:off x="0" y="4944297"/>
            <a:ext cx="3447140" cy="1157591"/>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10" name="Rectangle 9">
            <a:extLst>
              <a:ext uri="{FF2B5EF4-FFF2-40B4-BE49-F238E27FC236}">
                <a16:creationId xmlns:a16="http://schemas.microsoft.com/office/drawing/2014/main" id="{F1774CBC-B3BA-4078-AFEE-C0A575246313}"/>
              </a:ext>
            </a:extLst>
          </p:cNvPr>
          <p:cNvSpPr/>
          <p:nvPr userDrawn="1"/>
        </p:nvSpPr>
        <p:spPr>
          <a:xfrm>
            <a:off x="0" y="2484335"/>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25DF39-2333-4895-B49D-A9DBA7CEE483}"/>
              </a:ext>
            </a:extLst>
          </p:cNvPr>
          <p:cNvSpPr/>
          <p:nvPr userDrawn="1"/>
        </p:nvSpPr>
        <p:spPr>
          <a:xfrm>
            <a:off x="0" y="4299786"/>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9BEE98-DD3C-4E36-8080-9EF52EAFE2B9}"/>
              </a:ext>
            </a:extLst>
          </p:cNvPr>
          <p:cNvSpPr/>
          <p:nvPr userDrawn="1"/>
        </p:nvSpPr>
        <p:spPr>
          <a:xfrm>
            <a:off x="0" y="6101888"/>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9959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887788" y="1126101"/>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1" name="Content Placeholder 2"/>
          <p:cNvSpPr>
            <a:spLocks noGrp="1"/>
          </p:cNvSpPr>
          <p:nvPr>
            <p:ph sz="quarter" idx="64"/>
          </p:nvPr>
        </p:nvSpPr>
        <p:spPr>
          <a:xfrm>
            <a:off x="887788" y="2912996"/>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2" name="Content Placeholder 2"/>
          <p:cNvSpPr>
            <a:spLocks noGrp="1"/>
          </p:cNvSpPr>
          <p:nvPr>
            <p:ph sz="quarter" idx="65"/>
          </p:nvPr>
        </p:nvSpPr>
        <p:spPr>
          <a:xfrm>
            <a:off x="887788" y="4699892"/>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3" name="Text Placeholder 18"/>
          <p:cNvSpPr>
            <a:spLocks noGrp="1"/>
          </p:cNvSpPr>
          <p:nvPr>
            <p:ph type="body" sz="quarter" idx="13" hasCustomPrompt="1"/>
          </p:nvPr>
        </p:nvSpPr>
        <p:spPr>
          <a:xfrm>
            <a:off x="0" y="1330574"/>
            <a:ext cx="3447140" cy="1230792"/>
          </a:xfrm>
          <a:gradFill>
            <a:gsLst>
              <a:gs pos="29000">
                <a:schemeClr val="accent4"/>
              </a:gs>
              <a:gs pos="100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5" name="Text Placeholder 18"/>
          <p:cNvSpPr>
            <a:spLocks noGrp="1"/>
          </p:cNvSpPr>
          <p:nvPr>
            <p:ph type="body" sz="quarter" idx="60" hasCustomPrompt="1"/>
          </p:nvPr>
        </p:nvSpPr>
        <p:spPr>
          <a:xfrm>
            <a:off x="0" y="3137436"/>
            <a:ext cx="3447140" cy="1230792"/>
          </a:xfrm>
          <a:gradFill>
            <a:gsLst>
              <a:gs pos="29000">
                <a:schemeClr val="accent4"/>
              </a:gs>
              <a:gs pos="96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7" name="Text Placeholder 18"/>
          <p:cNvSpPr>
            <a:spLocks noGrp="1"/>
          </p:cNvSpPr>
          <p:nvPr>
            <p:ph type="body" sz="quarter" idx="62" hasCustomPrompt="1"/>
          </p:nvPr>
        </p:nvSpPr>
        <p:spPr>
          <a:xfrm>
            <a:off x="0" y="4944297"/>
            <a:ext cx="3447140" cy="1230792"/>
          </a:xfrm>
          <a:gradFill>
            <a:gsLst>
              <a:gs pos="29000">
                <a:schemeClr val="accent4"/>
              </a:gs>
              <a:gs pos="100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Tree>
    <p:extLst>
      <p:ext uri="{BB962C8B-B14F-4D97-AF65-F5344CB8AC3E}">
        <p14:creationId xmlns:p14="http://schemas.microsoft.com/office/powerpoint/2010/main" val="11223356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887788" y="1233978"/>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179388" indent="0" algn="l" rtl="0">
              <a:lnSpc>
                <a:spcPts val="1865"/>
              </a:lnSpc>
              <a:spcAft>
                <a:spcPts val="0"/>
              </a:spcAft>
              <a:tabLs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p:nvPr>
        </p:nvSpPr>
        <p:spPr/>
        <p:txBody>
          <a:bodyPr/>
          <a:lstStyle/>
          <a:p>
            <a:r>
              <a:rPr lang="en-US" dirty="0"/>
              <a:t>Click to edit Master title style</a:t>
            </a:r>
          </a:p>
        </p:txBody>
      </p:sp>
      <p:sp>
        <p:nvSpPr>
          <p:cNvPr id="23" name="Text Placeholder 18"/>
          <p:cNvSpPr>
            <a:spLocks noGrp="1"/>
          </p:cNvSpPr>
          <p:nvPr>
            <p:ph type="body" sz="quarter" idx="13" hasCustomPrompt="1"/>
          </p:nvPr>
        </p:nvSpPr>
        <p:spPr>
          <a:xfrm>
            <a:off x="-1" y="1420880"/>
            <a:ext cx="3447140" cy="738287"/>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6" name="Content Placeholder 2"/>
          <p:cNvSpPr>
            <a:spLocks noGrp="1"/>
          </p:cNvSpPr>
          <p:nvPr>
            <p:ph sz="quarter" idx="64"/>
          </p:nvPr>
        </p:nvSpPr>
        <p:spPr>
          <a:xfrm>
            <a:off x="887788" y="2521740"/>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27" name="Text Placeholder 18"/>
          <p:cNvSpPr>
            <a:spLocks noGrp="1"/>
          </p:cNvSpPr>
          <p:nvPr>
            <p:ph type="body" sz="quarter" idx="65" hasCustomPrompt="1"/>
          </p:nvPr>
        </p:nvSpPr>
        <p:spPr>
          <a:xfrm>
            <a:off x="-1" y="2708644"/>
            <a:ext cx="3447140" cy="753262"/>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9" name="Content Placeholder 2"/>
          <p:cNvSpPr>
            <a:spLocks noGrp="1"/>
          </p:cNvSpPr>
          <p:nvPr>
            <p:ph sz="quarter" idx="66"/>
          </p:nvPr>
        </p:nvSpPr>
        <p:spPr>
          <a:xfrm>
            <a:off x="887788" y="3809503"/>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1" name="Text Placeholder 18"/>
          <p:cNvSpPr>
            <a:spLocks noGrp="1"/>
          </p:cNvSpPr>
          <p:nvPr>
            <p:ph type="body" sz="quarter" idx="67" hasCustomPrompt="1"/>
          </p:nvPr>
        </p:nvSpPr>
        <p:spPr>
          <a:xfrm>
            <a:off x="-1" y="3996407"/>
            <a:ext cx="3447140" cy="745774"/>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2" name="Content Placeholder 2"/>
          <p:cNvSpPr>
            <a:spLocks noGrp="1"/>
          </p:cNvSpPr>
          <p:nvPr>
            <p:ph sz="quarter" idx="68"/>
          </p:nvPr>
        </p:nvSpPr>
        <p:spPr>
          <a:xfrm>
            <a:off x="887788" y="5097266"/>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3" name="Text Placeholder 18"/>
          <p:cNvSpPr>
            <a:spLocks noGrp="1"/>
          </p:cNvSpPr>
          <p:nvPr>
            <p:ph type="body" sz="quarter" idx="69" hasCustomPrompt="1"/>
          </p:nvPr>
        </p:nvSpPr>
        <p:spPr>
          <a:xfrm>
            <a:off x="-1" y="5284169"/>
            <a:ext cx="3447140" cy="740725"/>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12" name="Rectangle 11">
            <a:extLst>
              <a:ext uri="{FF2B5EF4-FFF2-40B4-BE49-F238E27FC236}">
                <a16:creationId xmlns:a16="http://schemas.microsoft.com/office/drawing/2014/main" id="{DE86F735-30E0-46D2-A549-FE4B61BA5E20}"/>
              </a:ext>
            </a:extLst>
          </p:cNvPr>
          <p:cNvSpPr/>
          <p:nvPr userDrawn="1"/>
        </p:nvSpPr>
        <p:spPr>
          <a:xfrm>
            <a:off x="-1" y="2160386"/>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55C9EC-8515-4AAA-82C0-CD4728604B14}"/>
              </a:ext>
            </a:extLst>
          </p:cNvPr>
          <p:cNvSpPr/>
          <p:nvPr userDrawn="1"/>
        </p:nvSpPr>
        <p:spPr>
          <a:xfrm>
            <a:off x="-1" y="3461905"/>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E52571-725A-4D6D-9F41-97752E0556DD}"/>
              </a:ext>
            </a:extLst>
          </p:cNvPr>
          <p:cNvSpPr/>
          <p:nvPr userDrawn="1"/>
        </p:nvSpPr>
        <p:spPr>
          <a:xfrm>
            <a:off x="-1" y="4743399"/>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4BA8F93-A8EA-438C-A61E-89746DAAFF58}"/>
              </a:ext>
            </a:extLst>
          </p:cNvPr>
          <p:cNvSpPr/>
          <p:nvPr userDrawn="1"/>
        </p:nvSpPr>
        <p:spPr>
          <a:xfrm>
            <a:off x="-1" y="6024894"/>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7104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887788" y="1233978"/>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179388" indent="-179388"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p:nvPr>
        </p:nvSpPr>
        <p:spPr/>
        <p:txBody>
          <a:bodyPr/>
          <a:lstStyle/>
          <a:p>
            <a:r>
              <a:rPr lang="en-US" dirty="0"/>
              <a:t>Click to edit Master title style</a:t>
            </a:r>
          </a:p>
        </p:txBody>
      </p:sp>
      <p:sp>
        <p:nvSpPr>
          <p:cNvPr id="23" name="Text Placeholder 18"/>
          <p:cNvSpPr>
            <a:spLocks noGrp="1"/>
          </p:cNvSpPr>
          <p:nvPr>
            <p:ph type="body" sz="quarter" idx="13" hasCustomPrompt="1"/>
          </p:nvPr>
        </p:nvSpPr>
        <p:spPr>
          <a:xfrm>
            <a:off x="-1" y="1420880"/>
            <a:ext cx="3447140" cy="833257"/>
          </a:xfrm>
          <a:gradFill flip="none" rotWithShape="1">
            <a:gsLst>
              <a:gs pos="0">
                <a:schemeClr val="accent4"/>
              </a:gs>
              <a:gs pos="39000">
                <a:schemeClr val="accent3"/>
              </a:gs>
              <a:gs pos="100000">
                <a:schemeClr val="accent1"/>
              </a:gs>
            </a:gsLst>
            <a:lin ang="10800000" scaled="1"/>
            <a:tileRect/>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6" name="Content Placeholder 2"/>
          <p:cNvSpPr>
            <a:spLocks noGrp="1"/>
          </p:cNvSpPr>
          <p:nvPr>
            <p:ph sz="quarter" idx="64"/>
          </p:nvPr>
        </p:nvSpPr>
        <p:spPr>
          <a:xfrm>
            <a:off x="887788" y="2521740"/>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27" name="Text Placeholder 18"/>
          <p:cNvSpPr>
            <a:spLocks noGrp="1"/>
          </p:cNvSpPr>
          <p:nvPr>
            <p:ph type="body" sz="quarter" idx="65" hasCustomPrompt="1"/>
          </p:nvPr>
        </p:nvSpPr>
        <p:spPr>
          <a:xfrm>
            <a:off x="-1" y="2708643"/>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9" name="Content Placeholder 2"/>
          <p:cNvSpPr>
            <a:spLocks noGrp="1"/>
          </p:cNvSpPr>
          <p:nvPr>
            <p:ph sz="quarter" idx="66"/>
          </p:nvPr>
        </p:nvSpPr>
        <p:spPr>
          <a:xfrm>
            <a:off x="887788" y="3809503"/>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1" name="Text Placeholder 18"/>
          <p:cNvSpPr>
            <a:spLocks noGrp="1"/>
          </p:cNvSpPr>
          <p:nvPr>
            <p:ph type="body" sz="quarter" idx="67" hasCustomPrompt="1"/>
          </p:nvPr>
        </p:nvSpPr>
        <p:spPr>
          <a:xfrm>
            <a:off x="-1" y="3996406"/>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2" name="Content Placeholder 2"/>
          <p:cNvSpPr>
            <a:spLocks noGrp="1"/>
          </p:cNvSpPr>
          <p:nvPr>
            <p:ph sz="quarter" idx="68"/>
          </p:nvPr>
        </p:nvSpPr>
        <p:spPr>
          <a:xfrm>
            <a:off x="887788" y="5097266"/>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3" name="Text Placeholder 18"/>
          <p:cNvSpPr>
            <a:spLocks noGrp="1"/>
          </p:cNvSpPr>
          <p:nvPr>
            <p:ph type="body" sz="quarter" idx="69" hasCustomPrompt="1"/>
          </p:nvPr>
        </p:nvSpPr>
        <p:spPr>
          <a:xfrm>
            <a:off x="-1" y="5284169"/>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Tree>
    <p:extLst>
      <p:ext uri="{BB962C8B-B14F-4D97-AF65-F5344CB8AC3E}">
        <p14:creationId xmlns:p14="http://schemas.microsoft.com/office/powerpoint/2010/main" val="3814316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187548" y="252669"/>
            <a:ext cx="12002348" cy="6400800"/>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3294257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D1E15B2-4F13-4F05-8C6D-1ABCC9A9593F}"/>
              </a:ext>
            </a:extLst>
          </p:cNvPr>
          <p:cNvSpPr/>
          <p:nvPr/>
        </p:nvSpPr>
        <p:spPr>
          <a:xfrm>
            <a:off x="0" y="3430613"/>
            <a:ext cx="3430613" cy="3430613"/>
          </a:xfrm>
          <a:custGeom>
            <a:avLst/>
            <a:gdLst>
              <a:gd name="connsiteX0" fmla="*/ 1715307 w 3430613"/>
              <a:gd name="connsiteY0" fmla="*/ 0 h 3430613"/>
              <a:gd name="connsiteX1" fmla="*/ 1715307 w 3430613"/>
              <a:gd name="connsiteY1" fmla="*/ 885354 h 3430613"/>
              <a:gd name="connsiteX2" fmla="*/ 1072538 w 3430613"/>
              <a:gd name="connsiteY2" fmla="*/ 0 h 3430613"/>
              <a:gd name="connsiteX3" fmla="*/ 0 w 3430613"/>
              <a:gd name="connsiteY3" fmla="*/ 0 h 3430613"/>
              <a:gd name="connsiteX4" fmla="*/ 0 w 3430613"/>
              <a:gd name="connsiteY4" fmla="*/ 1441525 h 3430613"/>
              <a:gd name="connsiteX5" fmla="*/ 199554 w 3430613"/>
              <a:gd name="connsiteY5" fmla="*/ 1715307 h 3430613"/>
              <a:gd name="connsiteX6" fmla="*/ 1450131 w 3430613"/>
              <a:gd name="connsiteY6" fmla="*/ 3430614 h 3430613"/>
              <a:gd name="connsiteX7" fmla="*/ 3430614 w 3430613"/>
              <a:gd name="connsiteY7" fmla="*/ 3430614 h 3430613"/>
              <a:gd name="connsiteX8" fmla="*/ 3430614 w 3430613"/>
              <a:gd name="connsiteY8" fmla="*/ 0 h 343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613" h="3430613">
                <a:moveTo>
                  <a:pt x="1715307" y="0"/>
                </a:moveTo>
                <a:lnTo>
                  <a:pt x="1715307" y="885354"/>
                </a:lnTo>
                <a:lnTo>
                  <a:pt x="1072538" y="0"/>
                </a:lnTo>
                <a:lnTo>
                  <a:pt x="0" y="0"/>
                </a:lnTo>
                <a:lnTo>
                  <a:pt x="0" y="1441525"/>
                </a:lnTo>
                <a:lnTo>
                  <a:pt x="199554" y="1715307"/>
                </a:lnTo>
                <a:lnTo>
                  <a:pt x="1450131" y="3430614"/>
                </a:lnTo>
                <a:lnTo>
                  <a:pt x="3430614" y="3430614"/>
                </a:lnTo>
                <a:lnTo>
                  <a:pt x="3430614" y="0"/>
                </a:lnTo>
                <a:close/>
              </a:path>
            </a:pathLst>
          </a:custGeom>
          <a:blipFill>
            <a:blip r:embed="rId2"/>
            <a:stretch>
              <a:fillRect l="-79000" r="-70000" b="-1000"/>
            </a:stretch>
          </a:blipFill>
          <a:ln w="1344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4555E14-22CA-4D8C-B245-BE40EAD5928D}"/>
              </a:ext>
            </a:extLst>
          </p:cNvPr>
          <p:cNvSpPr/>
          <p:nvPr/>
        </p:nvSpPr>
        <p:spPr>
          <a:xfrm>
            <a:off x="1715306" y="3430613"/>
            <a:ext cx="1715306" cy="13447"/>
          </a:xfrm>
          <a:custGeom>
            <a:avLst/>
            <a:gdLst>
              <a:gd name="connsiteX0" fmla="*/ 0 w 1715306"/>
              <a:gd name="connsiteY0" fmla="*/ 0 h 13447"/>
              <a:gd name="connsiteX1" fmla="*/ 1715307 w 1715306"/>
              <a:gd name="connsiteY1" fmla="*/ 0 h 13447"/>
              <a:gd name="connsiteX2" fmla="*/ 1715307 w 1715306"/>
              <a:gd name="connsiteY2" fmla="*/ 0 h 13447"/>
              <a:gd name="connsiteX3" fmla="*/ 0 w 1715306"/>
              <a:gd name="connsiteY3" fmla="*/ 0 h 13447"/>
            </a:gdLst>
            <a:ahLst/>
            <a:cxnLst>
              <a:cxn ang="0">
                <a:pos x="connsiteX0" y="connsiteY0"/>
              </a:cxn>
              <a:cxn ang="0">
                <a:pos x="connsiteX1" y="connsiteY1"/>
              </a:cxn>
              <a:cxn ang="0">
                <a:pos x="connsiteX2" y="connsiteY2"/>
              </a:cxn>
              <a:cxn ang="0">
                <a:pos x="connsiteX3" y="connsiteY3"/>
              </a:cxn>
            </a:cxnLst>
            <a:rect l="l" t="t" r="r" b="b"/>
            <a:pathLst>
              <a:path w="1715306" h="13447">
                <a:moveTo>
                  <a:pt x="0" y="0"/>
                </a:moveTo>
                <a:lnTo>
                  <a:pt x="1715307" y="0"/>
                </a:lnTo>
                <a:lnTo>
                  <a:pt x="1715307" y="0"/>
                </a:lnTo>
                <a:lnTo>
                  <a:pt x="0" y="0"/>
                </a:lnTo>
                <a:close/>
              </a:path>
            </a:pathLst>
          </a:custGeom>
          <a:solidFill>
            <a:srgbClr val="ED3493"/>
          </a:solidFill>
          <a:ln w="1344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E438FB1-9588-4BAD-99C1-7B154D484B64}"/>
              </a:ext>
            </a:extLst>
          </p:cNvPr>
          <p:cNvSpPr/>
          <p:nvPr/>
        </p:nvSpPr>
        <p:spPr>
          <a:xfrm>
            <a:off x="0" y="3430613"/>
            <a:ext cx="1072537" cy="13447"/>
          </a:xfrm>
          <a:custGeom>
            <a:avLst/>
            <a:gdLst>
              <a:gd name="connsiteX0" fmla="*/ 0 w 1072537"/>
              <a:gd name="connsiteY0" fmla="*/ 0 h 13447"/>
              <a:gd name="connsiteX1" fmla="*/ 1072538 w 1072537"/>
              <a:gd name="connsiteY1" fmla="*/ 0 h 13447"/>
              <a:gd name="connsiteX2" fmla="*/ 1072538 w 1072537"/>
              <a:gd name="connsiteY2" fmla="*/ 0 h 13447"/>
              <a:gd name="connsiteX3" fmla="*/ 0 w 1072537"/>
              <a:gd name="connsiteY3" fmla="*/ 0 h 13447"/>
            </a:gdLst>
            <a:ahLst/>
            <a:cxnLst>
              <a:cxn ang="0">
                <a:pos x="connsiteX0" y="connsiteY0"/>
              </a:cxn>
              <a:cxn ang="0">
                <a:pos x="connsiteX1" y="connsiteY1"/>
              </a:cxn>
              <a:cxn ang="0">
                <a:pos x="connsiteX2" y="connsiteY2"/>
              </a:cxn>
              <a:cxn ang="0">
                <a:pos x="connsiteX3" y="connsiteY3"/>
              </a:cxn>
            </a:cxnLst>
            <a:rect l="l" t="t" r="r" b="b"/>
            <a:pathLst>
              <a:path w="1072537" h="13447">
                <a:moveTo>
                  <a:pt x="0" y="0"/>
                </a:moveTo>
                <a:lnTo>
                  <a:pt x="1072538" y="0"/>
                </a:lnTo>
                <a:lnTo>
                  <a:pt x="1072538" y="0"/>
                </a:lnTo>
                <a:lnTo>
                  <a:pt x="0" y="0"/>
                </a:lnTo>
                <a:close/>
              </a:path>
            </a:pathLst>
          </a:custGeom>
          <a:solidFill>
            <a:srgbClr val="ED3493"/>
          </a:solidFill>
          <a:ln w="1344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99D15D-30A8-4051-A933-E5B8CC413B8A}"/>
              </a:ext>
            </a:extLst>
          </p:cNvPr>
          <p:cNvSpPr/>
          <p:nvPr/>
        </p:nvSpPr>
        <p:spPr>
          <a:xfrm>
            <a:off x="0" y="1953319"/>
            <a:ext cx="1072537" cy="1477293"/>
          </a:xfrm>
          <a:custGeom>
            <a:avLst/>
            <a:gdLst>
              <a:gd name="connsiteX0" fmla="*/ 0 w 1072537"/>
              <a:gd name="connsiteY0" fmla="*/ 1477294 h 1477293"/>
              <a:gd name="connsiteX1" fmla="*/ 1072538 w 1072537"/>
              <a:gd name="connsiteY1" fmla="*/ 1477294 h 1477293"/>
              <a:gd name="connsiteX2" fmla="*/ 0 w 1072537"/>
              <a:gd name="connsiteY2" fmla="*/ 0 h 1477293"/>
            </a:gdLst>
            <a:ahLst/>
            <a:cxnLst>
              <a:cxn ang="0">
                <a:pos x="connsiteX0" y="connsiteY0"/>
              </a:cxn>
              <a:cxn ang="0">
                <a:pos x="connsiteX1" y="connsiteY1"/>
              </a:cxn>
              <a:cxn ang="0">
                <a:pos x="connsiteX2" y="connsiteY2"/>
              </a:cxn>
            </a:cxnLst>
            <a:rect l="l" t="t" r="r" b="b"/>
            <a:pathLst>
              <a:path w="1072537" h="1477293">
                <a:moveTo>
                  <a:pt x="0" y="1477294"/>
                </a:moveTo>
                <a:lnTo>
                  <a:pt x="1072538" y="1477294"/>
                </a:lnTo>
                <a:lnTo>
                  <a:pt x="0" y="0"/>
                </a:lnTo>
                <a:close/>
              </a:path>
            </a:pathLst>
          </a:custGeom>
          <a:gradFill flip="none" rotWithShape="1">
            <a:gsLst>
              <a:gs pos="96000">
                <a:schemeClr val="accent3"/>
              </a:gs>
              <a:gs pos="59000">
                <a:schemeClr val="accent1"/>
              </a:gs>
            </a:gsLst>
            <a:lin ang="13500000" scaled="1"/>
            <a:tileRect/>
          </a:gradFill>
          <a:ln w="1344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52149449-EF0F-4D47-912B-B93D7CD2BBFC}"/>
              </a:ext>
            </a:extLst>
          </p:cNvPr>
          <p:cNvSpPr/>
          <p:nvPr/>
        </p:nvSpPr>
        <p:spPr>
          <a:xfrm>
            <a:off x="1072537" y="3430613"/>
            <a:ext cx="642769" cy="885354"/>
          </a:xfrm>
          <a:custGeom>
            <a:avLst/>
            <a:gdLst>
              <a:gd name="connsiteX0" fmla="*/ 642769 w 642769"/>
              <a:gd name="connsiteY0" fmla="*/ 0 h 885354"/>
              <a:gd name="connsiteX1" fmla="*/ 0 w 642769"/>
              <a:gd name="connsiteY1" fmla="*/ 0 h 885354"/>
              <a:gd name="connsiteX2" fmla="*/ 642769 w 642769"/>
              <a:gd name="connsiteY2" fmla="*/ 885354 h 885354"/>
            </a:gdLst>
            <a:ahLst/>
            <a:cxnLst>
              <a:cxn ang="0">
                <a:pos x="connsiteX0" y="connsiteY0"/>
              </a:cxn>
              <a:cxn ang="0">
                <a:pos x="connsiteX1" y="connsiteY1"/>
              </a:cxn>
              <a:cxn ang="0">
                <a:pos x="connsiteX2" y="connsiteY2"/>
              </a:cxn>
            </a:cxnLst>
            <a:rect l="l" t="t" r="r" b="b"/>
            <a:pathLst>
              <a:path w="642769" h="885354">
                <a:moveTo>
                  <a:pt x="642769" y="0"/>
                </a:moveTo>
                <a:lnTo>
                  <a:pt x="0" y="0"/>
                </a:lnTo>
                <a:lnTo>
                  <a:pt x="642769" y="885354"/>
                </a:lnTo>
                <a:close/>
              </a:path>
            </a:pathLst>
          </a:custGeom>
          <a:solidFill>
            <a:srgbClr val="D0D2D3"/>
          </a:solidFill>
          <a:ln w="1344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A5FCB2A-2898-4D22-BB1B-26EE9B5C77B5}"/>
              </a:ext>
            </a:extLst>
          </p:cNvPr>
          <p:cNvSpPr/>
          <p:nvPr/>
        </p:nvSpPr>
        <p:spPr>
          <a:xfrm>
            <a:off x="0" y="4872138"/>
            <a:ext cx="1450130" cy="1989088"/>
          </a:xfrm>
          <a:custGeom>
            <a:avLst/>
            <a:gdLst>
              <a:gd name="connsiteX0" fmla="*/ 0 w 1450130"/>
              <a:gd name="connsiteY0" fmla="*/ 0 h 1989088"/>
              <a:gd name="connsiteX1" fmla="*/ 0 w 1450130"/>
              <a:gd name="connsiteY1" fmla="*/ 1989089 h 1989088"/>
              <a:gd name="connsiteX2" fmla="*/ 1450131 w 1450130"/>
              <a:gd name="connsiteY2" fmla="*/ 1989089 h 1989088"/>
              <a:gd name="connsiteX3" fmla="*/ 199554 w 1450130"/>
              <a:gd name="connsiteY3" fmla="*/ 273782 h 1989088"/>
            </a:gdLst>
            <a:ahLst/>
            <a:cxnLst>
              <a:cxn ang="0">
                <a:pos x="connsiteX0" y="connsiteY0"/>
              </a:cxn>
              <a:cxn ang="0">
                <a:pos x="connsiteX1" y="connsiteY1"/>
              </a:cxn>
              <a:cxn ang="0">
                <a:pos x="connsiteX2" y="connsiteY2"/>
              </a:cxn>
              <a:cxn ang="0">
                <a:pos x="connsiteX3" y="connsiteY3"/>
              </a:cxn>
            </a:cxnLst>
            <a:rect l="l" t="t" r="r" b="b"/>
            <a:pathLst>
              <a:path w="1450130" h="1989088">
                <a:moveTo>
                  <a:pt x="0" y="0"/>
                </a:moveTo>
                <a:lnTo>
                  <a:pt x="0" y="1989089"/>
                </a:lnTo>
                <a:lnTo>
                  <a:pt x="1450131" y="1989089"/>
                </a:lnTo>
                <a:lnTo>
                  <a:pt x="199554" y="273782"/>
                </a:lnTo>
                <a:close/>
              </a:path>
            </a:pathLst>
          </a:custGeom>
          <a:solidFill>
            <a:srgbClr val="D0D2D3"/>
          </a:solidFill>
          <a:ln w="1344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354615D-CF1B-49E0-8FD5-373E587F3B04}"/>
              </a:ext>
            </a:extLst>
          </p:cNvPr>
          <p:cNvSpPr/>
          <p:nvPr/>
        </p:nvSpPr>
        <p:spPr>
          <a:xfrm>
            <a:off x="0" y="0"/>
            <a:ext cx="1715306" cy="3430613"/>
          </a:xfrm>
          <a:custGeom>
            <a:avLst/>
            <a:gdLst>
              <a:gd name="connsiteX0" fmla="*/ 0 w 1715306"/>
              <a:gd name="connsiteY0" fmla="*/ 0 h 3430613"/>
              <a:gd name="connsiteX1" fmla="*/ 0 w 1715306"/>
              <a:gd name="connsiteY1" fmla="*/ 1953320 h 3430613"/>
              <a:gd name="connsiteX2" fmla="*/ 1072538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953320"/>
                </a:lnTo>
                <a:lnTo>
                  <a:pt x="1072538" y="3430614"/>
                </a:lnTo>
                <a:lnTo>
                  <a:pt x="1715307" y="3430614"/>
                </a:lnTo>
                <a:lnTo>
                  <a:pt x="1715307" y="0"/>
                </a:lnTo>
                <a:close/>
              </a:path>
            </a:pathLst>
          </a:custGeom>
          <a:solidFill>
            <a:srgbClr val="E6E6E6"/>
          </a:solidFill>
          <a:ln w="1344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7D86F8A-CE76-4E46-B232-E08E01F5D098}"/>
              </a:ext>
            </a:extLst>
          </p:cNvPr>
          <p:cNvSpPr/>
          <p:nvPr/>
        </p:nvSpPr>
        <p:spPr>
          <a:xfrm>
            <a:off x="1715306" y="0"/>
            <a:ext cx="1715306" cy="3430613"/>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100000">
                <a:schemeClr val="accent3"/>
              </a:gs>
              <a:gs pos="38000">
                <a:schemeClr val="accent1"/>
              </a:gs>
            </a:gsLst>
            <a:lin ang="13800000" scaled="0"/>
            <a:tileRect/>
          </a:gradFill>
          <a:ln w="13447"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A6ED823C-1954-43A4-9849-E5C58AB227FC}"/>
              </a:ext>
            </a:extLst>
          </p:cNvPr>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pic>
        <p:nvPicPr>
          <p:cNvPr id="5" name="Picture 4">
            <a:extLst>
              <a:ext uri="{FF2B5EF4-FFF2-40B4-BE49-F238E27FC236}">
                <a16:creationId xmlns:a16="http://schemas.microsoft.com/office/drawing/2014/main" id="{8D8872A2-7FD7-42D4-AE5F-D49F168A2828}"/>
              </a:ext>
            </a:extLst>
          </p:cNvPr>
          <p:cNvPicPr>
            <a:picLocks noChangeAspect="1"/>
          </p:cNvPicPr>
          <p:nvPr/>
        </p:nvPicPr>
        <p:blipFill>
          <a:blip r:embed="rId3"/>
          <a:stretch>
            <a:fillRect/>
          </a:stretch>
        </p:blipFill>
        <p:spPr>
          <a:xfrm rot="16200000">
            <a:off x="1246083" y="1459827"/>
            <a:ext cx="2492205" cy="768175"/>
          </a:xfrm>
          <a:prstGeom prst="rect">
            <a:avLst/>
          </a:prstGeom>
        </p:spPr>
      </p:pic>
      <p:sp>
        <p:nvSpPr>
          <p:cNvPr id="6" name="Text Placeholder 3">
            <a:extLst>
              <a:ext uri="{FF2B5EF4-FFF2-40B4-BE49-F238E27FC236}">
                <a16:creationId xmlns:a16="http://schemas.microsoft.com/office/drawing/2014/main" id="{775665CE-44ED-4C71-BA57-B5E6210FBF6D}"/>
              </a:ext>
            </a:extLst>
          </p:cNvPr>
          <p:cNvSpPr>
            <a:spLocks noGrp="1"/>
          </p:cNvSpPr>
          <p:nvPr>
            <p:ph type="body" sz="quarter" idx="11"/>
          </p:nvPr>
        </p:nvSpPr>
        <p:spPr>
          <a:xfrm>
            <a:off x="3642116" y="597811"/>
            <a:ext cx="8138294" cy="5622779"/>
          </a:xfrm>
        </p:spPr>
        <p:txBody>
          <a:bodyPr lIns="0" tIns="0" rIns="0" bIns="0"/>
          <a:lstStyle>
            <a:lvl1pPr marL="0" marR="0" indent="0"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None/>
              <a:tabLst/>
              <a:defRPr sz="2530">
                <a:solidFill>
                  <a:schemeClr val="tx1">
                    <a:lumMod val="95000"/>
                    <a:lumOff val="5000"/>
                  </a:schemeClr>
                </a:solidFill>
              </a:defRPr>
            </a:lvl1pPr>
          </a:lstStyle>
          <a:p>
            <a:pPr marL="413333" marR="0" lvl="0" indent="-413333"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Char char="•"/>
              <a:tabLst/>
              <a:defRPr/>
            </a:pPr>
            <a:r>
              <a:rPr lang="en-US" dirty="0"/>
              <a:t>Click to edit Master text styles</a:t>
            </a:r>
          </a:p>
        </p:txBody>
      </p:sp>
    </p:spTree>
    <p:extLst>
      <p:ext uri="{BB962C8B-B14F-4D97-AF65-F5344CB8AC3E}">
        <p14:creationId xmlns:p14="http://schemas.microsoft.com/office/powerpoint/2010/main" val="720712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0F9FFFDF-6D45-476E-A257-735B97B1C0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2"/>
          <p:cNvSpPr>
            <a:spLocks noGrp="1"/>
          </p:cNvSpPr>
          <p:nvPr>
            <p:ph type="sldNum" sz="quarter" idx="10"/>
          </p:nvPr>
        </p:nvSpPr>
        <p:spPr>
          <a:xfrm>
            <a:off x="255595" y="6394658"/>
            <a:ext cx="777139" cy="365125"/>
          </a:xfrm>
        </p:spPr>
        <p:txBody>
          <a:bodyPr/>
          <a:lstStyle/>
          <a:p>
            <a:pPr>
              <a:defRPr/>
            </a:pPr>
            <a:fld id="{162E4A84-A8F2-424A-AAF2-679D4EB18637}" type="slidenum">
              <a:rPr lang="en-US" smtClean="0"/>
              <a:pPr>
                <a:defRPr/>
              </a:pPr>
              <a:t>‹#›</a:t>
            </a:fld>
            <a:endParaRPr lang="en-US" dirty="0"/>
          </a:p>
        </p:txBody>
      </p:sp>
      <p:grpSp>
        <p:nvGrpSpPr>
          <p:cNvPr id="6" name="Group 5"/>
          <p:cNvGrpSpPr/>
          <p:nvPr userDrawn="1"/>
        </p:nvGrpSpPr>
        <p:grpSpPr>
          <a:xfrm>
            <a:off x="851020" y="5486400"/>
            <a:ext cx="1660741" cy="692876"/>
            <a:chOff x="14972266" y="563887"/>
            <a:chExt cx="203434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grpSp>
        <p:nvGrpSpPr>
          <p:cNvPr id="15" name="Group 14"/>
          <p:cNvGrpSpPr/>
          <p:nvPr userDrawn="1"/>
        </p:nvGrpSpPr>
        <p:grpSpPr>
          <a:xfrm>
            <a:off x="4733103" y="2722968"/>
            <a:ext cx="5910824" cy="1010675"/>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grpSp>
      <p:sp>
        <p:nvSpPr>
          <p:cNvPr id="5" name="AutoShape 3"/>
          <p:cNvSpPr>
            <a:spLocks noChangeAspect="1" noChangeArrowheads="1" noTextEdit="1"/>
          </p:cNvSpPr>
          <p:nvPr userDrawn="1"/>
        </p:nvSpPr>
        <p:spPr bwMode="auto">
          <a:xfrm>
            <a:off x="1" y="0"/>
            <a:ext cx="12214221" cy="686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25" name="Freeform 6"/>
          <p:cNvSpPr>
            <a:spLocks/>
          </p:cNvSpPr>
          <p:nvPr userDrawn="1"/>
        </p:nvSpPr>
        <p:spPr bwMode="auto">
          <a:xfrm>
            <a:off x="1" y="-2115"/>
            <a:ext cx="3185030" cy="4309112"/>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Tree>
    <p:extLst>
      <p:ext uri="{BB962C8B-B14F-4D97-AF65-F5344CB8AC3E}">
        <p14:creationId xmlns:p14="http://schemas.microsoft.com/office/powerpoint/2010/main" val="1279116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 Standar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418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3595C38-D1B6-4F5E-BA39-F1B723FDF8DD}"/>
              </a:ext>
            </a:extLst>
          </p:cNvPr>
          <p:cNvSpPr/>
          <p:nvPr/>
        </p:nvSpPr>
        <p:spPr>
          <a:xfrm>
            <a:off x="0" y="1953319"/>
            <a:ext cx="1072537" cy="1477293"/>
          </a:xfrm>
          <a:custGeom>
            <a:avLst/>
            <a:gdLst>
              <a:gd name="connsiteX0" fmla="*/ 0 w 1072537"/>
              <a:gd name="connsiteY0" fmla="*/ 1477294 h 1477293"/>
              <a:gd name="connsiteX1" fmla="*/ 1072538 w 1072537"/>
              <a:gd name="connsiteY1" fmla="*/ 1477294 h 1477293"/>
              <a:gd name="connsiteX2" fmla="*/ 0 w 1072537"/>
              <a:gd name="connsiteY2" fmla="*/ 0 h 1477293"/>
            </a:gdLst>
            <a:ahLst/>
            <a:cxnLst>
              <a:cxn ang="0">
                <a:pos x="connsiteX0" y="connsiteY0"/>
              </a:cxn>
              <a:cxn ang="0">
                <a:pos x="connsiteX1" y="connsiteY1"/>
              </a:cxn>
              <a:cxn ang="0">
                <a:pos x="connsiteX2" y="connsiteY2"/>
              </a:cxn>
            </a:cxnLst>
            <a:rect l="l" t="t" r="r" b="b"/>
            <a:pathLst>
              <a:path w="1072537" h="1477293">
                <a:moveTo>
                  <a:pt x="0" y="1477294"/>
                </a:moveTo>
                <a:lnTo>
                  <a:pt x="1072538" y="1477294"/>
                </a:lnTo>
                <a:lnTo>
                  <a:pt x="0" y="0"/>
                </a:lnTo>
                <a:close/>
              </a:path>
            </a:pathLst>
          </a:custGeom>
          <a:gradFill flip="none" rotWithShape="1">
            <a:gsLst>
              <a:gs pos="83000">
                <a:srgbClr val="865AAF"/>
              </a:gs>
              <a:gs pos="0">
                <a:schemeClr val="accent1"/>
              </a:gs>
            </a:gsLst>
            <a:lin ang="2700000" scaled="1"/>
            <a:tileRect/>
          </a:gradFill>
          <a:ln w="1344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EBE8B936-C2DB-4A42-A635-53CC0E486AD5}"/>
              </a:ext>
            </a:extLst>
          </p:cNvPr>
          <p:cNvSpPr/>
          <p:nvPr/>
        </p:nvSpPr>
        <p:spPr>
          <a:xfrm>
            <a:off x="0" y="4872138"/>
            <a:ext cx="1450130" cy="1989088"/>
          </a:xfrm>
          <a:custGeom>
            <a:avLst/>
            <a:gdLst>
              <a:gd name="connsiteX0" fmla="*/ 0 w 1450130"/>
              <a:gd name="connsiteY0" fmla="*/ 0 h 1989088"/>
              <a:gd name="connsiteX1" fmla="*/ 0 w 1450130"/>
              <a:gd name="connsiteY1" fmla="*/ 1989089 h 1989088"/>
              <a:gd name="connsiteX2" fmla="*/ 1450131 w 1450130"/>
              <a:gd name="connsiteY2" fmla="*/ 1989089 h 1989088"/>
              <a:gd name="connsiteX3" fmla="*/ 199554 w 1450130"/>
              <a:gd name="connsiteY3" fmla="*/ 273782 h 1989088"/>
            </a:gdLst>
            <a:ahLst/>
            <a:cxnLst>
              <a:cxn ang="0">
                <a:pos x="connsiteX0" y="connsiteY0"/>
              </a:cxn>
              <a:cxn ang="0">
                <a:pos x="connsiteX1" y="connsiteY1"/>
              </a:cxn>
              <a:cxn ang="0">
                <a:pos x="connsiteX2" y="connsiteY2"/>
              </a:cxn>
              <a:cxn ang="0">
                <a:pos x="connsiteX3" y="connsiteY3"/>
              </a:cxn>
            </a:cxnLst>
            <a:rect l="l" t="t" r="r" b="b"/>
            <a:pathLst>
              <a:path w="1450130" h="1989088">
                <a:moveTo>
                  <a:pt x="0" y="0"/>
                </a:moveTo>
                <a:lnTo>
                  <a:pt x="0" y="1989089"/>
                </a:lnTo>
                <a:lnTo>
                  <a:pt x="1450131" y="1989089"/>
                </a:lnTo>
                <a:lnTo>
                  <a:pt x="199554" y="273782"/>
                </a:lnTo>
                <a:close/>
              </a:path>
            </a:pathLst>
          </a:custGeom>
          <a:solidFill>
            <a:srgbClr val="D0D2D3"/>
          </a:solidFill>
          <a:ln w="1344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4B229CE-B796-4735-ABE7-E8B42FDE7465}"/>
              </a:ext>
            </a:extLst>
          </p:cNvPr>
          <p:cNvSpPr/>
          <p:nvPr/>
        </p:nvSpPr>
        <p:spPr>
          <a:xfrm>
            <a:off x="0" y="0"/>
            <a:ext cx="1715306" cy="3430613"/>
          </a:xfrm>
          <a:custGeom>
            <a:avLst/>
            <a:gdLst>
              <a:gd name="connsiteX0" fmla="*/ 0 w 1715306"/>
              <a:gd name="connsiteY0" fmla="*/ 0 h 3430613"/>
              <a:gd name="connsiteX1" fmla="*/ 0 w 1715306"/>
              <a:gd name="connsiteY1" fmla="*/ 1953320 h 3430613"/>
              <a:gd name="connsiteX2" fmla="*/ 1072538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953320"/>
                </a:lnTo>
                <a:lnTo>
                  <a:pt x="1072538" y="3430614"/>
                </a:lnTo>
                <a:lnTo>
                  <a:pt x="1715307" y="3430614"/>
                </a:lnTo>
                <a:lnTo>
                  <a:pt x="1715307" y="0"/>
                </a:lnTo>
                <a:close/>
              </a:path>
            </a:pathLst>
          </a:custGeom>
          <a:solidFill>
            <a:srgbClr val="E6E6E6"/>
          </a:solidFill>
          <a:ln w="1344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FE9B3E9-A4F3-4578-8364-FD985216AE7A}"/>
              </a:ext>
            </a:extLst>
          </p:cNvPr>
          <p:cNvSpPr/>
          <p:nvPr/>
        </p:nvSpPr>
        <p:spPr>
          <a:xfrm>
            <a:off x="1715306" y="0"/>
            <a:ext cx="1715306" cy="3430613"/>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4000">
                <a:schemeClr val="accent3"/>
              </a:gs>
              <a:gs pos="78000">
                <a:schemeClr val="accent4"/>
              </a:gs>
              <a:gs pos="0">
                <a:schemeClr val="accent1"/>
              </a:gs>
            </a:gsLst>
            <a:lin ang="2700000" scaled="1"/>
            <a:tileRect/>
          </a:gradFill>
          <a:ln w="13447"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A6ED823C-1954-43A4-9849-E5C58AB227FC}"/>
              </a:ext>
            </a:extLst>
          </p:cNvPr>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pic>
        <p:nvPicPr>
          <p:cNvPr id="5" name="Picture 4">
            <a:extLst>
              <a:ext uri="{FF2B5EF4-FFF2-40B4-BE49-F238E27FC236}">
                <a16:creationId xmlns:a16="http://schemas.microsoft.com/office/drawing/2014/main" id="{8D8872A2-7FD7-42D4-AE5F-D49F168A2828}"/>
              </a:ext>
            </a:extLst>
          </p:cNvPr>
          <p:cNvPicPr>
            <a:picLocks noChangeAspect="1"/>
          </p:cNvPicPr>
          <p:nvPr userDrawn="1"/>
        </p:nvPicPr>
        <p:blipFill>
          <a:blip r:embed="rId2"/>
          <a:stretch>
            <a:fillRect/>
          </a:stretch>
        </p:blipFill>
        <p:spPr>
          <a:xfrm rot="16200000">
            <a:off x="1246083" y="1459827"/>
            <a:ext cx="2492205" cy="768175"/>
          </a:xfrm>
          <a:prstGeom prst="rect">
            <a:avLst/>
          </a:prstGeom>
        </p:spPr>
      </p:pic>
      <p:sp>
        <p:nvSpPr>
          <p:cNvPr id="6" name="Text Placeholder 3">
            <a:extLst>
              <a:ext uri="{FF2B5EF4-FFF2-40B4-BE49-F238E27FC236}">
                <a16:creationId xmlns:a16="http://schemas.microsoft.com/office/drawing/2014/main" id="{775665CE-44ED-4C71-BA57-B5E6210FBF6D}"/>
              </a:ext>
            </a:extLst>
          </p:cNvPr>
          <p:cNvSpPr>
            <a:spLocks noGrp="1"/>
          </p:cNvSpPr>
          <p:nvPr>
            <p:ph type="body" sz="quarter" idx="11"/>
          </p:nvPr>
        </p:nvSpPr>
        <p:spPr>
          <a:xfrm>
            <a:off x="3642116" y="597811"/>
            <a:ext cx="8138294" cy="5622779"/>
          </a:xfrm>
        </p:spPr>
        <p:txBody>
          <a:bodyPr lIns="0" tIns="0" rIns="0" bIns="0"/>
          <a:lstStyle>
            <a:lvl1pPr marL="0" marR="0" indent="0"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None/>
              <a:tabLst/>
              <a:defRPr sz="2530">
                <a:solidFill>
                  <a:schemeClr val="tx1">
                    <a:lumMod val="95000"/>
                    <a:lumOff val="5000"/>
                  </a:schemeClr>
                </a:solidFill>
              </a:defRPr>
            </a:lvl1pPr>
          </a:lstStyle>
          <a:p>
            <a:pPr marL="413333" marR="0" lvl="0" indent="-413333"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Char char="•"/>
              <a:tabLst/>
              <a:defRPr/>
            </a:pPr>
            <a:r>
              <a:rPr lang="en-US" dirty="0"/>
              <a:t>Click to edit Master text styles</a:t>
            </a:r>
          </a:p>
        </p:txBody>
      </p:sp>
      <p:sp>
        <p:nvSpPr>
          <p:cNvPr id="7" name="Freeform: Shape 6">
            <a:extLst>
              <a:ext uri="{FF2B5EF4-FFF2-40B4-BE49-F238E27FC236}">
                <a16:creationId xmlns:a16="http://schemas.microsoft.com/office/drawing/2014/main" id="{0D8EBD89-C99B-420D-A9FA-7B586723B412}"/>
              </a:ext>
            </a:extLst>
          </p:cNvPr>
          <p:cNvSpPr/>
          <p:nvPr/>
        </p:nvSpPr>
        <p:spPr>
          <a:xfrm>
            <a:off x="0" y="3430613"/>
            <a:ext cx="3430613" cy="3430613"/>
          </a:xfrm>
          <a:custGeom>
            <a:avLst/>
            <a:gdLst>
              <a:gd name="connsiteX0" fmla="*/ 1715307 w 3430613"/>
              <a:gd name="connsiteY0" fmla="*/ 0 h 3430613"/>
              <a:gd name="connsiteX1" fmla="*/ 1715307 w 3430613"/>
              <a:gd name="connsiteY1" fmla="*/ 885354 h 3430613"/>
              <a:gd name="connsiteX2" fmla="*/ 1072538 w 3430613"/>
              <a:gd name="connsiteY2" fmla="*/ 0 h 3430613"/>
              <a:gd name="connsiteX3" fmla="*/ 0 w 3430613"/>
              <a:gd name="connsiteY3" fmla="*/ 0 h 3430613"/>
              <a:gd name="connsiteX4" fmla="*/ 0 w 3430613"/>
              <a:gd name="connsiteY4" fmla="*/ 1441525 h 3430613"/>
              <a:gd name="connsiteX5" fmla="*/ 199554 w 3430613"/>
              <a:gd name="connsiteY5" fmla="*/ 1715307 h 3430613"/>
              <a:gd name="connsiteX6" fmla="*/ 1450131 w 3430613"/>
              <a:gd name="connsiteY6" fmla="*/ 3430614 h 3430613"/>
              <a:gd name="connsiteX7" fmla="*/ 3430614 w 3430613"/>
              <a:gd name="connsiteY7" fmla="*/ 3430614 h 3430613"/>
              <a:gd name="connsiteX8" fmla="*/ 3430614 w 3430613"/>
              <a:gd name="connsiteY8" fmla="*/ 0 h 343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613" h="3430613">
                <a:moveTo>
                  <a:pt x="1715307" y="0"/>
                </a:moveTo>
                <a:lnTo>
                  <a:pt x="1715307" y="885354"/>
                </a:lnTo>
                <a:lnTo>
                  <a:pt x="1072538" y="0"/>
                </a:lnTo>
                <a:lnTo>
                  <a:pt x="0" y="0"/>
                </a:lnTo>
                <a:lnTo>
                  <a:pt x="0" y="1441525"/>
                </a:lnTo>
                <a:lnTo>
                  <a:pt x="199554" y="1715307"/>
                </a:lnTo>
                <a:lnTo>
                  <a:pt x="1450131" y="3430614"/>
                </a:lnTo>
                <a:lnTo>
                  <a:pt x="3430614" y="3430614"/>
                </a:lnTo>
                <a:lnTo>
                  <a:pt x="3430614" y="0"/>
                </a:lnTo>
                <a:close/>
              </a:path>
            </a:pathLst>
          </a:custGeom>
          <a:gradFill flip="none" rotWithShape="1">
            <a:gsLst>
              <a:gs pos="61000">
                <a:srgbClr val="E7268D"/>
              </a:gs>
              <a:gs pos="100000">
                <a:srgbClr val="6F66B7"/>
              </a:gs>
              <a:gs pos="0">
                <a:schemeClr val="accent4">
                  <a:lumMod val="75000"/>
                </a:schemeClr>
              </a:gs>
            </a:gsLst>
            <a:lin ang="13500000" scaled="1"/>
            <a:tileRect/>
          </a:gradFill>
          <a:ln w="1344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57A12A6-D555-46FA-91D2-C391A611D885}"/>
              </a:ext>
            </a:extLst>
          </p:cNvPr>
          <p:cNvSpPr/>
          <p:nvPr/>
        </p:nvSpPr>
        <p:spPr>
          <a:xfrm>
            <a:off x="1715306" y="3430613"/>
            <a:ext cx="1715306" cy="13447"/>
          </a:xfrm>
          <a:custGeom>
            <a:avLst/>
            <a:gdLst>
              <a:gd name="connsiteX0" fmla="*/ 0 w 1715306"/>
              <a:gd name="connsiteY0" fmla="*/ 0 h 13447"/>
              <a:gd name="connsiteX1" fmla="*/ 1715307 w 1715306"/>
              <a:gd name="connsiteY1" fmla="*/ 0 h 13447"/>
              <a:gd name="connsiteX2" fmla="*/ 1715307 w 1715306"/>
              <a:gd name="connsiteY2" fmla="*/ 0 h 13447"/>
              <a:gd name="connsiteX3" fmla="*/ 0 w 1715306"/>
              <a:gd name="connsiteY3" fmla="*/ 0 h 13447"/>
            </a:gdLst>
            <a:ahLst/>
            <a:cxnLst>
              <a:cxn ang="0">
                <a:pos x="connsiteX0" y="connsiteY0"/>
              </a:cxn>
              <a:cxn ang="0">
                <a:pos x="connsiteX1" y="connsiteY1"/>
              </a:cxn>
              <a:cxn ang="0">
                <a:pos x="connsiteX2" y="connsiteY2"/>
              </a:cxn>
              <a:cxn ang="0">
                <a:pos x="connsiteX3" y="connsiteY3"/>
              </a:cxn>
            </a:cxnLst>
            <a:rect l="l" t="t" r="r" b="b"/>
            <a:pathLst>
              <a:path w="1715306" h="13447">
                <a:moveTo>
                  <a:pt x="0" y="0"/>
                </a:moveTo>
                <a:lnTo>
                  <a:pt x="1715307" y="0"/>
                </a:lnTo>
                <a:lnTo>
                  <a:pt x="1715307" y="0"/>
                </a:lnTo>
                <a:lnTo>
                  <a:pt x="0" y="0"/>
                </a:lnTo>
                <a:close/>
              </a:path>
            </a:pathLst>
          </a:custGeom>
          <a:solidFill>
            <a:srgbClr val="ED3493"/>
          </a:solidFill>
          <a:ln w="1344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6FB9E0F-B22A-4C5E-911C-8D22D93DB88C}"/>
              </a:ext>
            </a:extLst>
          </p:cNvPr>
          <p:cNvSpPr/>
          <p:nvPr/>
        </p:nvSpPr>
        <p:spPr>
          <a:xfrm>
            <a:off x="0" y="3430613"/>
            <a:ext cx="1072537" cy="13447"/>
          </a:xfrm>
          <a:custGeom>
            <a:avLst/>
            <a:gdLst>
              <a:gd name="connsiteX0" fmla="*/ 0 w 1072537"/>
              <a:gd name="connsiteY0" fmla="*/ 0 h 13447"/>
              <a:gd name="connsiteX1" fmla="*/ 1072538 w 1072537"/>
              <a:gd name="connsiteY1" fmla="*/ 0 h 13447"/>
              <a:gd name="connsiteX2" fmla="*/ 1072538 w 1072537"/>
              <a:gd name="connsiteY2" fmla="*/ 0 h 13447"/>
              <a:gd name="connsiteX3" fmla="*/ 0 w 1072537"/>
              <a:gd name="connsiteY3" fmla="*/ 0 h 13447"/>
            </a:gdLst>
            <a:ahLst/>
            <a:cxnLst>
              <a:cxn ang="0">
                <a:pos x="connsiteX0" y="connsiteY0"/>
              </a:cxn>
              <a:cxn ang="0">
                <a:pos x="connsiteX1" y="connsiteY1"/>
              </a:cxn>
              <a:cxn ang="0">
                <a:pos x="connsiteX2" y="connsiteY2"/>
              </a:cxn>
              <a:cxn ang="0">
                <a:pos x="connsiteX3" y="connsiteY3"/>
              </a:cxn>
            </a:cxnLst>
            <a:rect l="l" t="t" r="r" b="b"/>
            <a:pathLst>
              <a:path w="1072537" h="13447">
                <a:moveTo>
                  <a:pt x="0" y="0"/>
                </a:moveTo>
                <a:lnTo>
                  <a:pt x="1072538" y="0"/>
                </a:lnTo>
                <a:lnTo>
                  <a:pt x="1072538" y="0"/>
                </a:lnTo>
                <a:lnTo>
                  <a:pt x="0" y="0"/>
                </a:lnTo>
                <a:close/>
              </a:path>
            </a:pathLst>
          </a:custGeom>
          <a:solidFill>
            <a:srgbClr val="ED3493"/>
          </a:solidFill>
          <a:ln w="1344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54C822E-5AFB-444B-899A-496B0C426D66}"/>
              </a:ext>
            </a:extLst>
          </p:cNvPr>
          <p:cNvSpPr/>
          <p:nvPr/>
        </p:nvSpPr>
        <p:spPr>
          <a:xfrm>
            <a:off x="1072537" y="3430613"/>
            <a:ext cx="642769" cy="885354"/>
          </a:xfrm>
          <a:custGeom>
            <a:avLst/>
            <a:gdLst>
              <a:gd name="connsiteX0" fmla="*/ 642769 w 642769"/>
              <a:gd name="connsiteY0" fmla="*/ 0 h 885354"/>
              <a:gd name="connsiteX1" fmla="*/ 0 w 642769"/>
              <a:gd name="connsiteY1" fmla="*/ 0 h 885354"/>
              <a:gd name="connsiteX2" fmla="*/ 642769 w 642769"/>
              <a:gd name="connsiteY2" fmla="*/ 885354 h 885354"/>
            </a:gdLst>
            <a:ahLst/>
            <a:cxnLst>
              <a:cxn ang="0">
                <a:pos x="connsiteX0" y="connsiteY0"/>
              </a:cxn>
              <a:cxn ang="0">
                <a:pos x="connsiteX1" y="connsiteY1"/>
              </a:cxn>
              <a:cxn ang="0">
                <a:pos x="connsiteX2" y="connsiteY2"/>
              </a:cxn>
            </a:cxnLst>
            <a:rect l="l" t="t" r="r" b="b"/>
            <a:pathLst>
              <a:path w="642769" h="885354">
                <a:moveTo>
                  <a:pt x="642769" y="0"/>
                </a:moveTo>
                <a:lnTo>
                  <a:pt x="0" y="0"/>
                </a:lnTo>
                <a:lnTo>
                  <a:pt x="642769" y="885354"/>
                </a:lnTo>
                <a:close/>
              </a:path>
            </a:pathLst>
          </a:custGeom>
          <a:solidFill>
            <a:srgbClr val="D0D2D3"/>
          </a:solidFill>
          <a:ln w="13447" cap="flat">
            <a:noFill/>
            <a:prstDash val="solid"/>
            <a:miter/>
          </a:ln>
        </p:spPr>
        <p:txBody>
          <a:bodyPr rtlCol="0" anchor="ctr"/>
          <a:lstStyle/>
          <a:p>
            <a:endParaRPr lang="en-US"/>
          </a:p>
        </p:txBody>
      </p:sp>
    </p:spTree>
    <p:extLst>
      <p:ext uri="{BB962C8B-B14F-4D97-AF65-F5344CB8AC3E}">
        <p14:creationId xmlns:p14="http://schemas.microsoft.com/office/powerpoint/2010/main" val="44844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5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8171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FC25DEA-065A-4E71-987E-1E67185C6355}"/>
              </a:ext>
            </a:extLst>
          </p:cNvPr>
          <p:cNvSpPr/>
          <p:nvPr userDrawn="1"/>
        </p:nvSpPr>
        <p:spPr>
          <a:xfrm>
            <a:off x="0" y="5385254"/>
            <a:ext cx="1069237" cy="1472747"/>
          </a:xfrm>
          <a:custGeom>
            <a:avLst/>
            <a:gdLst>
              <a:gd name="connsiteX0" fmla="*/ 0 w 1069237"/>
              <a:gd name="connsiteY0" fmla="*/ 0 h 1472747"/>
              <a:gd name="connsiteX1" fmla="*/ 1069237 w 1069237"/>
              <a:gd name="connsiteY1" fmla="*/ 1472747 h 1472747"/>
              <a:gd name="connsiteX2" fmla="*/ 0 w 1069237"/>
              <a:gd name="connsiteY2" fmla="*/ 1472747 h 1472747"/>
              <a:gd name="connsiteX3" fmla="*/ 0 w 1069237"/>
              <a:gd name="connsiteY3" fmla="*/ 0 h 1472747"/>
            </a:gdLst>
            <a:ahLst/>
            <a:cxnLst>
              <a:cxn ang="0">
                <a:pos x="connsiteX0" y="connsiteY0"/>
              </a:cxn>
              <a:cxn ang="0">
                <a:pos x="connsiteX1" y="connsiteY1"/>
              </a:cxn>
              <a:cxn ang="0">
                <a:pos x="connsiteX2" y="connsiteY2"/>
              </a:cxn>
              <a:cxn ang="0">
                <a:pos x="connsiteX3" y="connsiteY3"/>
              </a:cxn>
            </a:cxnLst>
            <a:rect l="l" t="t" r="r" b="b"/>
            <a:pathLst>
              <a:path w="1069237" h="1472747">
                <a:moveTo>
                  <a:pt x="0" y="0"/>
                </a:moveTo>
                <a:lnTo>
                  <a:pt x="1069237" y="1472747"/>
                </a:lnTo>
                <a:lnTo>
                  <a:pt x="0" y="1472747"/>
                </a:lnTo>
                <a:lnTo>
                  <a:pt x="0" y="0"/>
                </a:lnTo>
                <a:close/>
              </a:path>
            </a:pathLst>
          </a:custGeom>
          <a:gradFill flip="none" rotWithShape="1">
            <a:gsLst>
              <a:gs pos="23000">
                <a:schemeClr val="accent1"/>
              </a:gs>
              <a:gs pos="83000">
                <a:schemeClr val="accent4"/>
              </a:gs>
            </a:gsLst>
            <a:lin ang="189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23000">
                <a:schemeClr val="accent1"/>
              </a:gs>
              <a:gs pos="83000">
                <a:schemeClr val="accent4"/>
              </a:gs>
            </a:gsLst>
            <a:lin ang="162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98646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7000">
                <a:schemeClr val="accent3"/>
              </a:gs>
              <a:gs pos="46000">
                <a:srgbClr val="3EACA4"/>
              </a:gs>
              <a:gs pos="100000">
                <a:schemeClr val="accent2"/>
              </a:gs>
            </a:gsLst>
            <a:lin ang="162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443908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Title and Content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FC25DEA-065A-4E71-987E-1E67185C6355}"/>
              </a:ext>
            </a:extLst>
          </p:cNvPr>
          <p:cNvSpPr/>
          <p:nvPr userDrawn="1"/>
        </p:nvSpPr>
        <p:spPr>
          <a:xfrm>
            <a:off x="0" y="5673724"/>
            <a:ext cx="857033" cy="1184277"/>
          </a:xfrm>
          <a:custGeom>
            <a:avLst/>
            <a:gdLst>
              <a:gd name="connsiteX0" fmla="*/ 0 w 1069237"/>
              <a:gd name="connsiteY0" fmla="*/ 0 h 1472747"/>
              <a:gd name="connsiteX1" fmla="*/ 1069237 w 1069237"/>
              <a:gd name="connsiteY1" fmla="*/ 1472747 h 1472747"/>
              <a:gd name="connsiteX2" fmla="*/ 0 w 1069237"/>
              <a:gd name="connsiteY2" fmla="*/ 1472747 h 1472747"/>
              <a:gd name="connsiteX3" fmla="*/ 0 w 1069237"/>
              <a:gd name="connsiteY3" fmla="*/ 0 h 1472747"/>
            </a:gdLst>
            <a:ahLst/>
            <a:cxnLst>
              <a:cxn ang="0">
                <a:pos x="connsiteX0" y="connsiteY0"/>
              </a:cxn>
              <a:cxn ang="0">
                <a:pos x="connsiteX1" y="connsiteY1"/>
              </a:cxn>
              <a:cxn ang="0">
                <a:pos x="connsiteX2" y="connsiteY2"/>
              </a:cxn>
              <a:cxn ang="0">
                <a:pos x="connsiteX3" y="connsiteY3"/>
              </a:cxn>
            </a:cxnLst>
            <a:rect l="l" t="t" r="r" b="b"/>
            <a:pathLst>
              <a:path w="1069237" h="1472747">
                <a:moveTo>
                  <a:pt x="0" y="0"/>
                </a:moveTo>
                <a:lnTo>
                  <a:pt x="1069237" y="1472747"/>
                </a:lnTo>
                <a:lnTo>
                  <a:pt x="0" y="1472747"/>
                </a:lnTo>
                <a:lnTo>
                  <a:pt x="0"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a:xfrm>
            <a:off x="131603" y="6364007"/>
            <a:ext cx="857032" cy="365125"/>
          </a:xfrm>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76829417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9" dirty="0"/>
          </a:p>
        </p:txBody>
      </p:sp>
      <p:sp>
        <p:nvSpPr>
          <p:cNvPr id="5122" name="Text Placeholder 2"/>
          <p:cNvSpPr>
            <a:spLocks noGrp="1"/>
          </p:cNvSpPr>
          <p:nvPr>
            <p:ph type="body" idx="1"/>
          </p:nvPr>
        </p:nvSpPr>
        <p:spPr bwMode="auto">
          <a:xfrm>
            <a:off x="476251" y="1179513"/>
            <a:ext cx="11286067" cy="519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dirty="0"/>
              <a:t>First Bullet</a:t>
            </a:r>
          </a:p>
          <a:p>
            <a:pPr marL="639556" lvl="1" indent="-225166" algn="l" rtl="0" eaLnBrk="0" fontAlgn="base" hangingPunct="0">
              <a:spcBef>
                <a:spcPts val="400"/>
              </a:spcBef>
              <a:spcAft>
                <a:spcPts val="400"/>
              </a:spcAft>
              <a:buClr>
                <a:schemeClr val="bg2"/>
              </a:buClr>
              <a:buSzPct val="80000"/>
            </a:pPr>
            <a:r>
              <a:rPr lang="en-US" dirty="0"/>
              <a:t>Second level</a:t>
            </a:r>
          </a:p>
        </p:txBody>
      </p:sp>
      <p:sp>
        <p:nvSpPr>
          <p:cNvPr id="512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Short Title Here</a:t>
            </a:r>
          </a:p>
        </p:txBody>
      </p:sp>
      <p:sp>
        <p:nvSpPr>
          <p:cNvPr id="7" name="Slide Number Placeholder 6"/>
          <p:cNvSpPr>
            <a:spLocks noGrp="1"/>
          </p:cNvSpPr>
          <p:nvPr>
            <p:ph type="sldNum" sz="quarter" idx="4"/>
          </p:nvPr>
        </p:nvSpPr>
        <p:spPr>
          <a:xfrm>
            <a:off x="255595" y="6394658"/>
            <a:ext cx="857032" cy="365125"/>
          </a:xfrm>
          <a:prstGeom prst="rect">
            <a:avLst/>
          </a:prstGeom>
        </p:spPr>
        <p:txBody>
          <a:bodyPr vert="horz" wrap="square" lIns="163229" tIns="81610" rIns="163229" bIns="81610" numCol="1" anchor="ctr" anchorCtr="0" compatLnSpc="1">
            <a:prstTxWarp prst="textNoShape">
              <a:avLst/>
            </a:prstTxWarp>
          </a:bodyPr>
          <a:lstStyle>
            <a:lvl1pPr algn="l">
              <a:defRPr sz="1332"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dirty="0"/>
          </a:p>
        </p:txBody>
      </p:sp>
      <p:grpSp>
        <p:nvGrpSpPr>
          <p:cNvPr id="24" name="Group 23"/>
          <p:cNvGrpSpPr/>
          <p:nvPr userDrawn="1"/>
        </p:nvGrpSpPr>
        <p:grpSpPr>
          <a:xfrm>
            <a:off x="11216268" y="6439360"/>
            <a:ext cx="549385" cy="213656"/>
            <a:chOff x="17092245" y="9730154"/>
            <a:chExt cx="833634"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1067770862"/>
      </p:ext>
    </p:extLst>
  </p:cSld>
  <p:clrMap bg1="lt1" tx1="dk1" bg2="lt2" tx2="dk2" accent1="accent1" accent2="accent2" accent3="accent3" accent4="accent4" accent5="accent5" accent6="accent6" hlink="hlink" folHlink="folHlink"/>
  <p:sldLayoutIdLst>
    <p:sldLayoutId id="2147483661" r:id="rId1"/>
    <p:sldLayoutId id="2147484021" r:id="rId2"/>
    <p:sldLayoutId id="2147484022" r:id="rId3"/>
    <p:sldLayoutId id="2147483990" r:id="rId4"/>
    <p:sldLayoutId id="2147483992" r:id="rId5"/>
    <p:sldLayoutId id="2147484018" r:id="rId6"/>
    <p:sldLayoutId id="2147483972" r:id="rId7"/>
    <p:sldLayoutId id="2147484017" r:id="rId8"/>
    <p:sldLayoutId id="2147484019" r:id="rId9"/>
    <p:sldLayoutId id="2147483975" r:id="rId10"/>
    <p:sldLayoutId id="2147483976" r:id="rId11"/>
    <p:sldLayoutId id="2147483999" r:id="rId12"/>
    <p:sldLayoutId id="2147483668" r:id="rId13"/>
    <p:sldLayoutId id="2147484008" r:id="rId14"/>
    <p:sldLayoutId id="2147483973" r:id="rId15"/>
    <p:sldLayoutId id="2147483666" r:id="rId16"/>
    <p:sldLayoutId id="2147484009" r:id="rId17"/>
    <p:sldLayoutId id="2147483974" r:id="rId18"/>
    <p:sldLayoutId id="2147483678" r:id="rId19"/>
    <p:sldLayoutId id="2147483998" r:id="rId20"/>
    <p:sldLayoutId id="2147484024" r:id="rId21"/>
    <p:sldLayoutId id="2147484020" r:id="rId22"/>
    <p:sldLayoutId id="2147483997" r:id="rId23"/>
    <p:sldLayoutId id="2147484006" r:id="rId24"/>
    <p:sldLayoutId id="2147484010" r:id="rId25"/>
    <p:sldLayoutId id="2147483983" r:id="rId26"/>
    <p:sldLayoutId id="2147483667" r:id="rId27"/>
    <p:sldLayoutId id="2147483679" r:id="rId28"/>
    <p:sldLayoutId id="2147483677" r:id="rId29"/>
    <p:sldLayoutId id="2147483691" r:id="rId30"/>
    <p:sldLayoutId id="2147483692" r:id="rId31"/>
    <p:sldLayoutId id="2147483693" r:id="rId32"/>
    <p:sldLayoutId id="2147483986" r:id="rId33"/>
    <p:sldLayoutId id="2147483694" r:id="rId34"/>
    <p:sldLayoutId id="2147483984" r:id="rId35"/>
    <p:sldLayoutId id="2147483695" r:id="rId36"/>
    <p:sldLayoutId id="2147483985" r:id="rId37"/>
    <p:sldLayoutId id="2147483696" r:id="rId38"/>
    <p:sldLayoutId id="2147483697" r:id="rId39"/>
    <p:sldLayoutId id="2147484011" r:id="rId40"/>
    <p:sldLayoutId id="2147484026" r:id="rId41"/>
  </p:sldLayoutIdLst>
  <p:hf hdr="0" ftr="0" dt="0"/>
  <p:txStyles>
    <p:titleStyle>
      <a:lvl1pPr marL="0" indent="0" algn="l" rtl="0" eaLnBrk="0" fontAlgn="base" hangingPunct="0">
        <a:spcBef>
          <a:spcPct val="0"/>
        </a:spcBef>
        <a:spcAft>
          <a:spcPct val="0"/>
        </a:spcAft>
        <a:defRPr sz="333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00064" indent="111388" algn="l" rtl="0" eaLnBrk="0" fontAlgn="base" hangingPunct="0">
        <a:spcBef>
          <a:spcPct val="0"/>
        </a:spcBef>
        <a:spcAft>
          <a:spcPct val="0"/>
        </a:spcAft>
        <a:defRPr sz="2863">
          <a:solidFill>
            <a:schemeClr val="bg1"/>
          </a:solidFill>
          <a:latin typeface="Arial" pitchFamily="34" charset="0"/>
        </a:defRPr>
      </a:lvl2pPr>
      <a:lvl3pPr marL="100064" indent="111388" algn="l" rtl="0" eaLnBrk="0" fontAlgn="base" hangingPunct="0">
        <a:spcBef>
          <a:spcPct val="0"/>
        </a:spcBef>
        <a:spcAft>
          <a:spcPct val="0"/>
        </a:spcAft>
        <a:defRPr sz="2863">
          <a:solidFill>
            <a:schemeClr val="bg1"/>
          </a:solidFill>
          <a:latin typeface="Arial" pitchFamily="34" charset="0"/>
        </a:defRPr>
      </a:lvl3pPr>
      <a:lvl4pPr marL="100064" indent="111388" algn="l" rtl="0" eaLnBrk="0" fontAlgn="base" hangingPunct="0">
        <a:spcBef>
          <a:spcPct val="0"/>
        </a:spcBef>
        <a:spcAft>
          <a:spcPct val="0"/>
        </a:spcAft>
        <a:defRPr sz="2863">
          <a:solidFill>
            <a:schemeClr val="bg1"/>
          </a:solidFill>
          <a:latin typeface="Arial" pitchFamily="34" charset="0"/>
        </a:defRPr>
      </a:lvl4pPr>
      <a:lvl5pPr marL="100064" indent="111388" algn="l" rtl="0" eaLnBrk="0" fontAlgn="base" hangingPunct="0">
        <a:spcBef>
          <a:spcPct val="0"/>
        </a:spcBef>
        <a:spcAft>
          <a:spcPct val="0"/>
        </a:spcAft>
        <a:defRPr sz="2863">
          <a:solidFill>
            <a:schemeClr val="bg1"/>
          </a:solidFill>
          <a:latin typeface="Arial" pitchFamily="34" charset="0"/>
        </a:defRPr>
      </a:lvl5pPr>
      <a:lvl6pPr marL="543478" algn="l" rtl="0" fontAlgn="base">
        <a:spcBef>
          <a:spcPct val="0"/>
        </a:spcBef>
        <a:spcAft>
          <a:spcPct val="0"/>
        </a:spcAft>
        <a:defRPr sz="2397" b="1">
          <a:solidFill>
            <a:schemeClr val="tx1"/>
          </a:solidFill>
          <a:latin typeface="Arial" pitchFamily="34" charset="0"/>
        </a:defRPr>
      </a:lvl6pPr>
      <a:lvl7pPr marL="1086950" algn="l" rtl="0" fontAlgn="base">
        <a:spcBef>
          <a:spcPct val="0"/>
        </a:spcBef>
        <a:spcAft>
          <a:spcPct val="0"/>
        </a:spcAft>
        <a:defRPr sz="2397" b="1">
          <a:solidFill>
            <a:schemeClr val="tx1"/>
          </a:solidFill>
          <a:latin typeface="Arial" pitchFamily="34" charset="0"/>
        </a:defRPr>
      </a:lvl7pPr>
      <a:lvl8pPr marL="1630422" algn="l" rtl="0" fontAlgn="base">
        <a:spcBef>
          <a:spcPct val="0"/>
        </a:spcBef>
        <a:spcAft>
          <a:spcPct val="0"/>
        </a:spcAft>
        <a:defRPr sz="2397" b="1">
          <a:solidFill>
            <a:schemeClr val="tx1"/>
          </a:solidFill>
          <a:latin typeface="Arial" pitchFamily="34" charset="0"/>
        </a:defRPr>
      </a:lvl8pPr>
      <a:lvl9pPr marL="2173900" algn="l" rtl="0" fontAlgn="base">
        <a:spcBef>
          <a:spcPct val="0"/>
        </a:spcBef>
        <a:spcAft>
          <a:spcPct val="0"/>
        </a:spcAft>
        <a:defRPr sz="2397" b="1">
          <a:solidFill>
            <a:schemeClr val="tx1"/>
          </a:solidFill>
          <a:latin typeface="Arial" pitchFamily="34" charset="0"/>
        </a:defRPr>
      </a:lvl9pPr>
    </p:titleStyle>
    <p:bodyStyle>
      <a:lvl1pPr marL="298299" indent="-298299" algn="l" defTabSz="941900" rtl="0" eaLnBrk="0" fontAlgn="base" hangingPunct="0">
        <a:spcBef>
          <a:spcPts val="666"/>
        </a:spcBef>
        <a:spcAft>
          <a:spcPts val="0"/>
        </a:spcAft>
        <a:buClr>
          <a:srgbClr val="009EDB"/>
        </a:buClr>
        <a:buSzPct val="100000"/>
        <a:buFont typeface="Arial" panose="020B0604020202020204" pitchFamily="34" charset="0"/>
        <a:buChar char="•"/>
        <a:defRPr sz="2131" kern="1200" baseline="0">
          <a:solidFill>
            <a:schemeClr val="tx2"/>
          </a:solidFill>
          <a:latin typeface="Arial" panose="020B0604020202020204" pitchFamily="34" charset="0"/>
          <a:ea typeface="+mn-ea"/>
          <a:cs typeface="Arial" panose="020B0604020202020204" pitchFamily="34" charset="0"/>
        </a:defRPr>
      </a:lvl1pPr>
      <a:lvl2pPr marL="718839" indent="-304449" algn="l" rtl="0" eaLnBrk="0" fontAlgn="base" hangingPunct="0">
        <a:spcBef>
          <a:spcPts val="400"/>
        </a:spcBef>
        <a:spcAft>
          <a:spcPts val="0"/>
        </a:spcAft>
        <a:buClr>
          <a:schemeClr val="bg2">
            <a:lumMod val="75000"/>
          </a:schemeClr>
        </a:buClr>
        <a:buSzPct val="80000"/>
        <a:buFont typeface="Arial" panose="020B0604020202020204" pitchFamily="34" charset="0"/>
        <a:buChar char="•"/>
        <a:defRPr lang="en-US" sz="1865" kern="1200" baseline="0" dirty="0" smtClean="0">
          <a:solidFill>
            <a:schemeClr val="tx1"/>
          </a:solidFill>
          <a:latin typeface="Arial" panose="020B0604020202020204" pitchFamily="34" charset="0"/>
          <a:ea typeface="+mn-ea"/>
          <a:cs typeface="Arial" panose="020B0604020202020204" pitchFamily="34" charset="0"/>
        </a:defRPr>
      </a:lvl2pPr>
      <a:lvl3pPr marL="745747" indent="-213342" algn="l" rtl="0" eaLnBrk="0" fontAlgn="base" hangingPunct="0">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960976" indent="-213342" algn="l" rtl="0" eaLnBrk="0" fontAlgn="base" hangingPunct="0">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176202" indent="-213342" algn="l" rtl="0" eaLnBrk="0" fontAlgn="base" hangingPunct="0">
        <a:spcBef>
          <a:spcPct val="20000"/>
        </a:spcBef>
        <a:spcAft>
          <a:spcPct val="0"/>
        </a:spcAft>
        <a:buClr>
          <a:srgbClr val="AFB7DB"/>
        </a:buClr>
        <a:buSzPct val="80000"/>
        <a:buFont typeface="Wingdings" pitchFamily="2" charset="2"/>
        <a:buChar char="§"/>
        <a:defRPr sz="1931" kern="1200">
          <a:solidFill>
            <a:schemeClr val="tx1"/>
          </a:solidFill>
          <a:latin typeface="+mn-lt"/>
          <a:ea typeface="+mn-ea"/>
          <a:cs typeface="+mn-cs"/>
        </a:defRPr>
      </a:lvl5pPr>
      <a:lvl6pPr marL="298911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6pPr>
      <a:lvl7pPr marL="353258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7pPr>
      <a:lvl8pPr marL="4076062"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8pPr>
      <a:lvl9pPr marL="4619536"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9pPr>
    </p:bodyStyle>
    <p:otherStyle>
      <a:defPPr>
        <a:defRPr lang="en-US"/>
      </a:defPPr>
      <a:lvl1pPr marL="0" algn="l" defTabSz="1086950" rtl="0" eaLnBrk="1" latinLnBrk="0" hangingPunct="1">
        <a:defRPr sz="2131" kern="1200">
          <a:solidFill>
            <a:schemeClr val="tx1"/>
          </a:solidFill>
          <a:latin typeface="+mn-lt"/>
          <a:ea typeface="+mn-ea"/>
          <a:cs typeface="+mn-cs"/>
        </a:defRPr>
      </a:lvl1pPr>
      <a:lvl2pPr marL="543478" algn="l" defTabSz="1086950" rtl="0" eaLnBrk="1" latinLnBrk="0" hangingPunct="1">
        <a:defRPr sz="2131" kern="1200">
          <a:solidFill>
            <a:schemeClr val="tx1"/>
          </a:solidFill>
          <a:latin typeface="+mn-lt"/>
          <a:ea typeface="+mn-ea"/>
          <a:cs typeface="+mn-cs"/>
        </a:defRPr>
      </a:lvl2pPr>
      <a:lvl3pPr marL="1086950" algn="l" defTabSz="1086950" rtl="0" eaLnBrk="1" latinLnBrk="0" hangingPunct="1">
        <a:defRPr sz="2131" kern="1200">
          <a:solidFill>
            <a:schemeClr val="tx1"/>
          </a:solidFill>
          <a:latin typeface="+mn-lt"/>
          <a:ea typeface="+mn-ea"/>
          <a:cs typeface="+mn-cs"/>
        </a:defRPr>
      </a:lvl3pPr>
      <a:lvl4pPr marL="1630422" algn="l" defTabSz="1086950" rtl="0" eaLnBrk="1" latinLnBrk="0" hangingPunct="1">
        <a:defRPr sz="2131" kern="1200">
          <a:solidFill>
            <a:schemeClr val="tx1"/>
          </a:solidFill>
          <a:latin typeface="+mn-lt"/>
          <a:ea typeface="+mn-ea"/>
          <a:cs typeface="+mn-cs"/>
        </a:defRPr>
      </a:lvl4pPr>
      <a:lvl5pPr marL="2173900" algn="l" defTabSz="1086950" rtl="0" eaLnBrk="1" latinLnBrk="0" hangingPunct="1">
        <a:defRPr sz="2131" kern="1200">
          <a:solidFill>
            <a:schemeClr val="tx1"/>
          </a:solidFill>
          <a:latin typeface="+mn-lt"/>
          <a:ea typeface="+mn-ea"/>
          <a:cs typeface="+mn-cs"/>
        </a:defRPr>
      </a:lvl5pPr>
      <a:lvl6pPr marL="2717373" algn="l" defTabSz="1086950" rtl="0" eaLnBrk="1" latinLnBrk="0" hangingPunct="1">
        <a:defRPr sz="2131" kern="1200">
          <a:solidFill>
            <a:schemeClr val="tx1"/>
          </a:solidFill>
          <a:latin typeface="+mn-lt"/>
          <a:ea typeface="+mn-ea"/>
          <a:cs typeface="+mn-cs"/>
        </a:defRPr>
      </a:lvl6pPr>
      <a:lvl7pPr marL="3260848" algn="l" defTabSz="1086950" rtl="0" eaLnBrk="1" latinLnBrk="0" hangingPunct="1">
        <a:defRPr sz="2131" kern="1200">
          <a:solidFill>
            <a:schemeClr val="tx1"/>
          </a:solidFill>
          <a:latin typeface="+mn-lt"/>
          <a:ea typeface="+mn-ea"/>
          <a:cs typeface="+mn-cs"/>
        </a:defRPr>
      </a:lvl7pPr>
      <a:lvl8pPr marL="3804323" algn="l" defTabSz="1086950" rtl="0" eaLnBrk="1" latinLnBrk="0" hangingPunct="1">
        <a:defRPr sz="2131" kern="1200">
          <a:solidFill>
            <a:schemeClr val="tx1"/>
          </a:solidFill>
          <a:latin typeface="+mn-lt"/>
          <a:ea typeface="+mn-ea"/>
          <a:cs typeface="+mn-cs"/>
        </a:defRPr>
      </a:lvl8pPr>
      <a:lvl9pPr marL="4347802" algn="l" defTabSz="1086950" rtl="0" eaLnBrk="1" latinLnBrk="0" hangingPunct="1">
        <a:defRPr sz="21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altexsoft.com/blog/engineering/using-microservices-for-legacy-system-modernization/"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20.png"/><Relationship Id="rId4" Type="http://schemas.openxmlformats.org/officeDocument/2006/relationships/hyperlink" Target="https://graphql.org/lear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mit-ugane-incontact/acd-graphql-sparkathonpoc.git" TargetMode="External"/><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github.com/dotansimha/graphql-yoga.git" TargetMode="External"/><Relationship Id="rId5" Type="http://schemas.openxmlformats.org/officeDocument/2006/relationships/image" Target="../media/image20.png"/><Relationship Id="rId4" Type="http://schemas.openxmlformats.org/officeDocument/2006/relationships/hyperlink" Target="https://graphql.org/lear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electronics, display&#10;&#10;Description automatically generated">
            <a:extLst>
              <a:ext uri="{FF2B5EF4-FFF2-40B4-BE49-F238E27FC236}">
                <a16:creationId xmlns:a16="http://schemas.microsoft.com/office/drawing/2014/main" id="{980843D3-525C-47AC-AE06-B03994F48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
            <a:ext cx="12192000" cy="6845300"/>
          </a:xfrm>
          <a:prstGeom prst="rect">
            <a:avLst/>
          </a:prstGeom>
        </p:spPr>
      </p:pic>
      <p:sp>
        <p:nvSpPr>
          <p:cNvPr id="10" name="Rectangle 9">
            <a:extLst>
              <a:ext uri="{FF2B5EF4-FFF2-40B4-BE49-F238E27FC236}">
                <a16:creationId xmlns:a16="http://schemas.microsoft.com/office/drawing/2014/main" id="{46C4268D-B503-48AB-8942-581BD6120B16}"/>
              </a:ext>
            </a:extLst>
          </p:cNvPr>
          <p:cNvSpPr/>
          <p:nvPr/>
        </p:nvSpPr>
        <p:spPr>
          <a:xfrm>
            <a:off x="2955180" y="4450667"/>
            <a:ext cx="7058831" cy="942219"/>
          </a:xfrm>
          <a:prstGeom prst="rect">
            <a:avLst/>
          </a:prstGeom>
          <a:gradFill flip="none" rotWithShape="1">
            <a:gsLst>
              <a:gs pos="0">
                <a:schemeClr val="accent1">
                  <a:lumMod val="75000"/>
                  <a:alpha val="82000"/>
                </a:schemeClr>
              </a:gs>
              <a:gs pos="100000">
                <a:srgbClr val="069EDB">
                  <a:shade val="100000"/>
                  <a:satMod val="115000"/>
                  <a:alpha val="8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Enhance ACD API Consumer Experience</a:t>
            </a:r>
          </a:p>
        </p:txBody>
      </p:sp>
    </p:spTree>
    <p:extLst>
      <p:ext uri="{BB962C8B-B14F-4D97-AF65-F5344CB8AC3E}">
        <p14:creationId xmlns:p14="http://schemas.microsoft.com/office/powerpoint/2010/main" val="279275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E9189-4DA2-4C30-AC9F-60E7A426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57201" y="1184276"/>
            <a:ext cx="1128795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fontScale="92500"/>
          </a:bodyPr>
          <a:lstStyle/>
          <a:p>
            <a:pPr marL="0" indent="0">
              <a:buNone/>
            </a:pPr>
            <a:r>
              <a:rPr lang="en-US" sz="2200" b="1" dirty="0"/>
              <a:t>Below are some of the value additions we will get by adding GraphQL.</a:t>
            </a:r>
          </a:p>
          <a:p>
            <a:pPr>
              <a:buFont typeface="Wingdings" panose="05000000000000000000" pitchFamily="2" charset="2"/>
              <a:buChar char="§"/>
            </a:pPr>
            <a:r>
              <a:rPr lang="en-US" sz="1500" b="1" u="sng" dirty="0"/>
              <a:t>Fetching data with a single API call</a:t>
            </a:r>
            <a:r>
              <a:rPr lang="en-US" sz="1500" b="1" dirty="0"/>
              <a:t>. </a:t>
            </a:r>
            <a:r>
              <a:rPr lang="en-US" sz="1200" dirty="0"/>
              <a:t>The GraphQL and existing REST APIs is that the latter is centered around individual endpoints, so to collect all needed data, at client side we need to combine multiple endpoints. Whereas GraphQL focuses on the task itself, in this case, we can </a:t>
            </a:r>
            <a:r>
              <a:rPr lang="en-US" sz="1200" b="1" dirty="0"/>
              <a:t>request the needed data with just one API call</a:t>
            </a:r>
            <a:r>
              <a:rPr lang="en-US" sz="1200" dirty="0"/>
              <a:t>.</a:t>
            </a:r>
          </a:p>
          <a:p>
            <a:pPr>
              <a:buFont typeface="Wingdings" panose="05000000000000000000" pitchFamily="2" charset="2"/>
              <a:buChar char="§"/>
            </a:pPr>
            <a:r>
              <a:rPr lang="en-US" sz="1600" b="1" u="sng" dirty="0"/>
              <a:t>No over- and under-fetching problems</a:t>
            </a:r>
            <a:r>
              <a:rPr lang="en-US" sz="1600" b="1" dirty="0"/>
              <a:t>. </a:t>
            </a:r>
            <a:r>
              <a:rPr lang="en-US" sz="1200" dirty="0"/>
              <a:t>Existing API responses are known for either containing too much data or not enough of it, creating the need for another request. </a:t>
            </a:r>
            <a:r>
              <a:rPr lang="en-US" sz="1200" b="1" dirty="0"/>
              <a:t>GraphQL solves this efficiency problem by fetching the exact data in a single request.</a:t>
            </a:r>
          </a:p>
          <a:p>
            <a:pPr>
              <a:buFont typeface="Wingdings" panose="05000000000000000000" pitchFamily="2" charset="2"/>
              <a:buChar char="§"/>
            </a:pPr>
            <a:r>
              <a:rPr lang="en-US" sz="1600" b="1" u="sng" dirty="0"/>
              <a:t>Tailoring requests as per needs</a:t>
            </a:r>
            <a:r>
              <a:rPr lang="en-US" sz="1600" b="1" dirty="0"/>
              <a:t>. </a:t>
            </a:r>
            <a:r>
              <a:rPr lang="en-US" sz="1200" dirty="0"/>
              <a:t>As it was mentioned, REST API documentation explains individual endpoints, their functions, and the parameters can be passed to them. Describing the data types, fields, and the interaction points between them, </a:t>
            </a:r>
            <a:r>
              <a:rPr lang="en-US" sz="1200" b="1" dirty="0"/>
              <a:t>GraphQL API provide ability to tailor the request to get the information that is needed</a:t>
            </a:r>
            <a:r>
              <a:rPr lang="en-US" sz="1200" dirty="0"/>
              <a:t>.</a:t>
            </a:r>
          </a:p>
          <a:p>
            <a:pPr>
              <a:buFont typeface="Wingdings" panose="05000000000000000000" pitchFamily="2" charset="2"/>
              <a:buChar char="§"/>
            </a:pPr>
            <a:r>
              <a:rPr lang="en-US" sz="1600" b="1" u="sng" dirty="0"/>
              <a:t>Validation and type checking out-of-the-box.</a:t>
            </a:r>
            <a:r>
              <a:rPr lang="en-US" sz="1600" b="1" dirty="0"/>
              <a:t> </a:t>
            </a:r>
            <a:r>
              <a:rPr lang="en-US" sz="1200" dirty="0" err="1"/>
              <a:t>GraphQL’s</a:t>
            </a:r>
            <a:r>
              <a:rPr lang="en-US" sz="1200" dirty="0"/>
              <a:t> introspection feature allows for navigating into the types and discovering the schema to ensure client applications only ask for what’s possible and in the appropriate format. That said, we can see what the schema can query and how the data is set up there. Based on that, we can easily add new fields to existing queries through a GraphQL IDE. </a:t>
            </a:r>
            <a:r>
              <a:rPr lang="en-US" sz="1200" b="1" dirty="0"/>
              <a:t>There’s no need to validate the data format, as GraphQL does it for you. We would need only to write resolvers – how the data will be received.</a:t>
            </a:r>
          </a:p>
          <a:p>
            <a:pPr>
              <a:buFont typeface="Wingdings" panose="05000000000000000000" pitchFamily="2" charset="2"/>
              <a:buChar char="§"/>
            </a:pPr>
            <a:r>
              <a:rPr lang="en-US" sz="1600" b="1" u="sng" dirty="0"/>
              <a:t>Autogenerating API documentation.</a:t>
            </a:r>
            <a:r>
              <a:rPr lang="en-US" sz="1600" b="1" dirty="0"/>
              <a:t> </a:t>
            </a:r>
            <a:r>
              <a:rPr lang="en-US" sz="1200" dirty="0"/>
              <a:t>GraphQL keeps documentation in sync with API changes. As the </a:t>
            </a:r>
            <a:r>
              <a:rPr lang="en-US" sz="1200" b="1" dirty="0"/>
              <a:t>GraphQL API is tightly coupled with code, once a field, type or query changes, so do the docs</a:t>
            </a:r>
            <a:r>
              <a:rPr lang="en-US" sz="1200" dirty="0"/>
              <a:t>. This directly benefits API Documentation team, since they will be able to spend less time documenting an API.</a:t>
            </a:r>
          </a:p>
          <a:p>
            <a:r>
              <a:rPr lang="en-US" sz="1600" b="1" u="sng" dirty="0"/>
              <a:t>API evolution without versioning.</a:t>
            </a:r>
            <a:r>
              <a:rPr lang="en-US" sz="1600" b="1" dirty="0"/>
              <a:t> </a:t>
            </a:r>
            <a:r>
              <a:rPr lang="en-US" sz="1200" dirty="0"/>
              <a:t>GraphQL </a:t>
            </a:r>
            <a:r>
              <a:rPr lang="en-US" sz="1200" b="1" dirty="0"/>
              <a:t>eliminates the need for versioning by deprecating APIs on a field level</a:t>
            </a:r>
            <a:r>
              <a:rPr lang="en-US" sz="1200" dirty="0"/>
              <a:t>. Aging fields can be later removed from the schema without impacting the existing queries. GraphQL enables that by creating a uniform API across the entire application that isn’t limited by a specific storage engine. By using a single, evolving version, GraphQL APIs give apps continuous access to new features and encourage cleaner, more maintainable server code.</a:t>
            </a:r>
          </a:p>
          <a:p>
            <a:r>
              <a:rPr lang="en-US" sz="1600" b="1" u="sng" dirty="0"/>
              <a:t>Good fit for ACD Monolith APIs and Future Migration to Microservices</a:t>
            </a:r>
            <a:r>
              <a:rPr lang="en-US" sz="1600" b="1" dirty="0"/>
              <a:t>.</a:t>
            </a:r>
            <a:r>
              <a:rPr lang="en-US" sz="1600" dirty="0"/>
              <a:t> </a:t>
            </a:r>
            <a:r>
              <a:rPr lang="en-US" sz="1200" dirty="0"/>
              <a:t>By integrating multiple systems behind its API, GraphQL unifies them and hides their complexity. The GraphQL server is then </a:t>
            </a:r>
            <a:r>
              <a:rPr lang="en-US" sz="1200" b="1" dirty="0"/>
              <a:t>responsible for fetching the data from the existing systems and packaging it up in the GraphQL response format</a:t>
            </a:r>
            <a:r>
              <a:rPr lang="en-US" sz="1200" dirty="0"/>
              <a:t>.  When migrating to a </a:t>
            </a:r>
            <a:r>
              <a:rPr lang="en-US" sz="1200" dirty="0">
                <a:hlinkClick r:id="rId3"/>
              </a:rPr>
              <a:t>microservice architecture</a:t>
            </a:r>
            <a:r>
              <a:rPr lang="en-US" sz="1200" dirty="0"/>
              <a:t>, a GraphQL API can help handle </a:t>
            </a:r>
            <a:r>
              <a:rPr lang="en-US" sz="1200" b="1" dirty="0"/>
              <a:t>communication between multiple microservices by merging them into one GraphQL schema</a:t>
            </a:r>
            <a:r>
              <a:rPr lang="en-US" sz="1200" dirty="0"/>
              <a:t>. While each microservice defines its own GraphQL schema and has its own GraphQL endpoint, one GraphQL API gateway consolidates all schemas into one global schema.</a:t>
            </a:r>
          </a:p>
          <a:p>
            <a:endParaRPr lang="en-US" sz="1200" dirty="0"/>
          </a:p>
          <a:p>
            <a:pPr>
              <a:buFont typeface="Wingdings" panose="05000000000000000000" pitchFamily="2" charset="2"/>
              <a:buChar char="§"/>
            </a:pPr>
            <a:endParaRPr lang="en-US" sz="1200" dirty="0"/>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pic>
        <p:nvPicPr>
          <p:cNvPr id="4" name="Picture 3" descr="A close-up of a game controller&#10;&#10;Description automatically generated with low confidence">
            <a:extLst>
              <a:ext uri="{FF2B5EF4-FFF2-40B4-BE49-F238E27FC236}">
                <a16:creationId xmlns:a16="http://schemas.microsoft.com/office/drawing/2014/main" id="{F011B8CA-24C2-43C2-9303-90AB7DF97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312614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C8F70D-0B51-4714-B6A5-ED4E7ABB9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340528"/>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314448" y="896645"/>
            <a:ext cx="10054669" cy="5871686"/>
          </a:xfrm>
        </p:spPr>
        <p:txBody>
          <a:bodyPr>
            <a:normAutofit/>
          </a:bodyPr>
          <a:lstStyle/>
          <a:p>
            <a:pPr marL="0" indent="0" algn="ctr">
              <a:buNone/>
            </a:pPr>
            <a:r>
              <a:rPr lang="en-US" i="1" u="sng" dirty="0">
                <a:latin typeface="Agency FB" panose="020B0503020202020204" pitchFamily="34" charset="0"/>
              </a:rPr>
              <a:t>Team Revitalizers (a.k.a. THE A-Team)</a:t>
            </a:r>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Amit Ugane </a:t>
            </a:r>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Enrique Ortuno Rios</a:t>
            </a:r>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Mangesh Ghormode</a:t>
            </a:r>
            <a:endParaRPr lang="en-US" sz="2200" dirty="0"/>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Harshal Dhake </a:t>
            </a:r>
          </a:p>
          <a:p>
            <a:pPr>
              <a:buFont typeface="Wingdings" panose="05000000000000000000" pitchFamily="2" charset="2"/>
              <a:buChar char="§"/>
            </a:pPr>
            <a:endParaRPr lang="en-US" sz="2200" dirty="0"/>
          </a:p>
        </p:txBody>
      </p:sp>
      <p:pic>
        <p:nvPicPr>
          <p:cNvPr id="6" name="Picture 5" descr="A close-up of a game controller&#10;&#10;Description automatically generated with low confidence">
            <a:extLst>
              <a:ext uri="{FF2B5EF4-FFF2-40B4-BE49-F238E27FC236}">
                <a16:creationId xmlns:a16="http://schemas.microsoft.com/office/drawing/2014/main" id="{C744A0D3-2A04-469B-923D-3E0C1ABE1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909412" y="172382"/>
            <a:ext cx="1833808" cy="1166228"/>
          </a:xfrm>
          <a:prstGeom prst="rect">
            <a:avLst/>
          </a:prstGeom>
        </p:spPr>
      </p:pic>
      <p:pic>
        <p:nvPicPr>
          <p:cNvPr id="5" name="Picture 4">
            <a:extLst>
              <a:ext uri="{FF2B5EF4-FFF2-40B4-BE49-F238E27FC236}">
                <a16:creationId xmlns:a16="http://schemas.microsoft.com/office/drawing/2014/main" id="{C02793B7-56AD-4BDF-BDFB-311061FCBB5D}"/>
              </a:ext>
            </a:extLst>
          </p:cNvPr>
          <p:cNvPicPr>
            <a:picLocks noChangeAspect="1"/>
          </p:cNvPicPr>
          <p:nvPr/>
        </p:nvPicPr>
        <p:blipFill>
          <a:blip r:embed="rId4"/>
          <a:stretch>
            <a:fillRect/>
          </a:stretch>
        </p:blipFill>
        <p:spPr>
          <a:xfrm>
            <a:off x="6760525" y="1737799"/>
            <a:ext cx="3280120" cy="1179172"/>
          </a:xfrm>
          <a:prstGeom prst="rect">
            <a:avLst/>
          </a:prstGeom>
        </p:spPr>
      </p:pic>
      <p:pic>
        <p:nvPicPr>
          <p:cNvPr id="9" name="Picture 8">
            <a:extLst>
              <a:ext uri="{FF2B5EF4-FFF2-40B4-BE49-F238E27FC236}">
                <a16:creationId xmlns:a16="http://schemas.microsoft.com/office/drawing/2014/main" id="{ED10FE5F-F3DB-449A-B3A5-CF2D6A280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4082" y="1771664"/>
            <a:ext cx="1170896" cy="1140815"/>
          </a:xfrm>
          <a:prstGeom prst="rect">
            <a:avLst/>
          </a:prstGeom>
        </p:spPr>
      </p:pic>
      <p:pic>
        <p:nvPicPr>
          <p:cNvPr id="10" name="Picture 9">
            <a:extLst>
              <a:ext uri="{FF2B5EF4-FFF2-40B4-BE49-F238E27FC236}">
                <a16:creationId xmlns:a16="http://schemas.microsoft.com/office/drawing/2014/main" id="{0F0594BB-1C1C-4B91-AAAB-6CDD4FE01D73}"/>
              </a:ext>
            </a:extLst>
          </p:cNvPr>
          <p:cNvPicPr>
            <a:picLocks noChangeAspect="1"/>
          </p:cNvPicPr>
          <p:nvPr/>
        </p:nvPicPr>
        <p:blipFill>
          <a:blip r:embed="rId6"/>
          <a:stretch>
            <a:fillRect/>
          </a:stretch>
        </p:blipFill>
        <p:spPr>
          <a:xfrm>
            <a:off x="6760525" y="2983477"/>
            <a:ext cx="3280120" cy="1106047"/>
          </a:xfrm>
          <a:prstGeom prst="rect">
            <a:avLst/>
          </a:prstGeom>
        </p:spPr>
      </p:pic>
      <p:pic>
        <p:nvPicPr>
          <p:cNvPr id="11" name="Picture 10">
            <a:extLst>
              <a:ext uri="{FF2B5EF4-FFF2-40B4-BE49-F238E27FC236}">
                <a16:creationId xmlns:a16="http://schemas.microsoft.com/office/drawing/2014/main" id="{4AD6EA3C-1E27-4D66-964D-A0235A6578EB}"/>
              </a:ext>
            </a:extLst>
          </p:cNvPr>
          <p:cNvPicPr>
            <a:picLocks noChangeAspect="1"/>
          </p:cNvPicPr>
          <p:nvPr/>
        </p:nvPicPr>
        <p:blipFill>
          <a:blip r:embed="rId7"/>
          <a:stretch>
            <a:fillRect/>
          </a:stretch>
        </p:blipFill>
        <p:spPr>
          <a:xfrm>
            <a:off x="6751648" y="4196345"/>
            <a:ext cx="3280120" cy="1179172"/>
          </a:xfrm>
          <a:prstGeom prst="rect">
            <a:avLst/>
          </a:prstGeom>
        </p:spPr>
      </p:pic>
      <p:pic>
        <p:nvPicPr>
          <p:cNvPr id="13" name="Picture 12">
            <a:extLst>
              <a:ext uri="{FF2B5EF4-FFF2-40B4-BE49-F238E27FC236}">
                <a16:creationId xmlns:a16="http://schemas.microsoft.com/office/drawing/2014/main" id="{6163E3D4-DD69-4527-9A34-54A8A3BB54ED}"/>
              </a:ext>
            </a:extLst>
          </p:cNvPr>
          <p:cNvPicPr>
            <a:picLocks noChangeAspect="1"/>
          </p:cNvPicPr>
          <p:nvPr/>
        </p:nvPicPr>
        <p:blipFill>
          <a:blip r:embed="rId8"/>
          <a:stretch>
            <a:fillRect/>
          </a:stretch>
        </p:blipFill>
        <p:spPr>
          <a:xfrm>
            <a:off x="6751649" y="5482338"/>
            <a:ext cx="3288996" cy="1179172"/>
          </a:xfrm>
          <a:prstGeom prst="rect">
            <a:avLst/>
          </a:prstGeom>
        </p:spPr>
      </p:pic>
      <p:pic>
        <p:nvPicPr>
          <p:cNvPr id="15" name="Picture 14">
            <a:extLst>
              <a:ext uri="{FF2B5EF4-FFF2-40B4-BE49-F238E27FC236}">
                <a16:creationId xmlns:a16="http://schemas.microsoft.com/office/drawing/2014/main" id="{9BC77F6E-36F0-44BE-A563-77C8B74D30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4083" y="5487442"/>
            <a:ext cx="1170895" cy="1174068"/>
          </a:xfrm>
          <a:prstGeom prst="rect">
            <a:avLst/>
          </a:prstGeom>
        </p:spPr>
      </p:pic>
      <p:pic>
        <p:nvPicPr>
          <p:cNvPr id="1026" name="Picture 2">
            <a:extLst>
              <a:ext uri="{FF2B5EF4-FFF2-40B4-BE49-F238E27FC236}">
                <a16:creationId xmlns:a16="http://schemas.microsoft.com/office/drawing/2014/main" id="{19CDCA6A-52D6-4B6C-8574-DDAB42E17C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4082" y="4196345"/>
            <a:ext cx="1170896" cy="11740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2018AE-E32E-414D-9810-151D3E6FAD87}"/>
              </a:ext>
            </a:extLst>
          </p:cNvPr>
          <p:cNvPicPr>
            <a:picLocks noChangeAspect="1"/>
          </p:cNvPicPr>
          <p:nvPr/>
        </p:nvPicPr>
        <p:blipFill>
          <a:blip r:embed="rId11"/>
          <a:stretch>
            <a:fillRect/>
          </a:stretch>
        </p:blipFill>
        <p:spPr>
          <a:xfrm>
            <a:off x="5424082" y="3001388"/>
            <a:ext cx="1170896" cy="1106047"/>
          </a:xfrm>
          <a:prstGeom prst="rect">
            <a:avLst/>
          </a:prstGeom>
        </p:spPr>
      </p:pic>
    </p:spTree>
    <p:extLst>
      <p:ext uri="{BB962C8B-B14F-4D97-AF65-F5344CB8AC3E}">
        <p14:creationId xmlns:p14="http://schemas.microsoft.com/office/powerpoint/2010/main" val="301877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id="{A261648A-9BE4-4C2E-8CA9-52C3D06A2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48322" y="1184276"/>
            <a:ext cx="10320291"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1500" dirty="0"/>
              <a:t>ACD API(s) are monolith and not microservices. We do follow API First approach which is great, however there are few challenges with our current API design as suggested below.</a:t>
            </a:r>
          </a:p>
          <a:p>
            <a:pPr>
              <a:buFont typeface="Wingdings" panose="05000000000000000000" pitchFamily="2" charset="2"/>
              <a:buChar char="§"/>
            </a:pPr>
            <a:endParaRPr lang="en-US" dirty="0"/>
          </a:p>
          <a:p>
            <a:r>
              <a:rPr lang="en-US" b="1" dirty="0"/>
              <a:t>High Network traffic.</a:t>
            </a:r>
          </a:p>
          <a:p>
            <a:endParaRPr lang="en-US" sz="1200" dirty="0"/>
          </a:p>
          <a:p>
            <a:r>
              <a:rPr lang="en-US" b="1" dirty="0"/>
              <a:t>Over Fetching OR Under Fetching.</a:t>
            </a:r>
          </a:p>
          <a:p>
            <a:endParaRPr lang="en-US" b="1" i="1" dirty="0"/>
          </a:p>
          <a:p>
            <a:r>
              <a:rPr lang="en-US" b="1" dirty="0"/>
              <a:t>API Versioning.</a:t>
            </a:r>
          </a:p>
          <a:p>
            <a:endParaRPr lang="en-US" b="1" i="1" dirty="0"/>
          </a:p>
          <a:p>
            <a:r>
              <a:rPr lang="en-US" b="1" dirty="0"/>
              <a:t>Documentation.</a:t>
            </a:r>
          </a:p>
          <a:p>
            <a:endParaRPr lang="en-US" b="1" i="1" dirty="0"/>
          </a:p>
          <a:p>
            <a:r>
              <a:rPr lang="en-US" b="1" dirty="0"/>
              <a:t>Lack of Future Proofing for Adoption of Microservices Architecture.</a:t>
            </a:r>
          </a:p>
        </p:txBody>
      </p:sp>
      <p:pic>
        <p:nvPicPr>
          <p:cNvPr id="4" name="Picture 3" descr="A close-up of a game controller&#10;&#10;Description automatically generated with low confidence">
            <a:extLst>
              <a:ext uri="{FF2B5EF4-FFF2-40B4-BE49-F238E27FC236}">
                <a16:creationId xmlns:a16="http://schemas.microsoft.com/office/drawing/2014/main" id="{E0F7F429-5C42-4178-86BE-2037A030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206490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2023E8-659C-47D1-9E19-36FD473FE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811118" cy="1251750"/>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0" y="1038687"/>
            <a:ext cx="12192000" cy="581931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1200" dirty="0"/>
              <a:t>We are proposing usage of </a:t>
            </a:r>
            <a:r>
              <a:rPr lang="en-US" sz="1200" u="sng" dirty="0">
                <a:hlinkClick r:id="rId4"/>
              </a:rPr>
              <a:t>GraphQL</a:t>
            </a:r>
            <a:r>
              <a:rPr lang="en-US" sz="1200" dirty="0"/>
              <a:t> , a query language for API, and a server-side runtime for executing queries using a typed system you define for your data</a:t>
            </a:r>
            <a:endParaRPr lang="en-US" sz="1800" dirty="0"/>
          </a:p>
          <a:p>
            <a:pPr lvl="1">
              <a:buFont typeface="Wingdings" panose="05000000000000000000" pitchFamily="2" charset="2"/>
              <a:buChar char="§"/>
            </a:pPr>
            <a:endParaRPr lang="en-US" sz="1800" dirty="0"/>
          </a:p>
        </p:txBody>
      </p:sp>
      <p:pic>
        <p:nvPicPr>
          <p:cNvPr id="4" name="Picture 3" descr="A close-up of a game controller&#10;&#10;Description automatically generated with low confidence">
            <a:extLst>
              <a:ext uri="{FF2B5EF4-FFF2-40B4-BE49-F238E27FC236}">
                <a16:creationId xmlns:a16="http://schemas.microsoft.com/office/drawing/2014/main" id="{5FCBDB15-8F7E-48C2-AD72-1BC6088056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67616">
            <a:off x="10058890" y="105785"/>
            <a:ext cx="1833808" cy="1166228"/>
          </a:xfrm>
          <a:prstGeom prst="rect">
            <a:avLst/>
          </a:prstGeom>
        </p:spPr>
      </p:pic>
      <p:pic>
        <p:nvPicPr>
          <p:cNvPr id="10" name="Picture 9" descr="Diagram&#10;&#10;Description automatically generated">
            <a:extLst>
              <a:ext uri="{FF2B5EF4-FFF2-40B4-BE49-F238E27FC236}">
                <a16:creationId xmlns:a16="http://schemas.microsoft.com/office/drawing/2014/main" id="{B3B3BA37-26CC-416E-AD3D-0E2B8B4A48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4294" y="1377799"/>
            <a:ext cx="7123412" cy="5480199"/>
          </a:xfrm>
          <a:prstGeom prst="rect">
            <a:avLst/>
          </a:prstGeom>
        </p:spPr>
      </p:pic>
    </p:spTree>
    <p:extLst>
      <p:ext uri="{BB962C8B-B14F-4D97-AF65-F5344CB8AC3E}">
        <p14:creationId xmlns:p14="http://schemas.microsoft.com/office/powerpoint/2010/main" val="97248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E9189-4DA2-4C30-AC9F-60E7A426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57201" y="1184275"/>
            <a:ext cx="10639886" cy="53585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2000" b="1" dirty="0"/>
              <a:t>Below are some of the value additions we will get by adding GraphQL Middleware </a:t>
            </a:r>
          </a:p>
          <a:p>
            <a:pPr marL="0" indent="0">
              <a:buNone/>
            </a:pPr>
            <a:endParaRPr lang="en-US" sz="1600" b="1" dirty="0"/>
          </a:p>
          <a:p>
            <a:pPr>
              <a:buFont typeface="Wingdings" panose="05000000000000000000" pitchFamily="2" charset="2"/>
              <a:buChar char="§"/>
            </a:pPr>
            <a:r>
              <a:rPr lang="en-US" sz="1600" b="1" u="sng" dirty="0"/>
              <a:t>Better Customer Engagement</a:t>
            </a:r>
          </a:p>
          <a:p>
            <a:pPr lvl="1">
              <a:buClr>
                <a:schemeClr val="accent1"/>
              </a:buClr>
              <a:buFont typeface="Wingdings" panose="05000000000000000000" pitchFamily="2" charset="2"/>
              <a:buChar char="q"/>
            </a:pPr>
            <a:r>
              <a:rPr lang="en-US" sz="1200" b="1" dirty="0"/>
              <a:t>Elegant &amp; Efficient data Retrieval == Performance</a:t>
            </a:r>
          </a:p>
          <a:p>
            <a:pPr lvl="1">
              <a:buClr>
                <a:schemeClr val="accent1"/>
              </a:buClr>
              <a:buFont typeface="Wingdings" panose="05000000000000000000" pitchFamily="2" charset="2"/>
              <a:buChar char="q"/>
            </a:pPr>
            <a:r>
              <a:rPr lang="en-US" sz="1200" b="1" dirty="0"/>
              <a:t>Fine-Grained Caching == More Performance</a:t>
            </a:r>
          </a:p>
          <a:p>
            <a:pPr>
              <a:buFont typeface="Wingdings" panose="05000000000000000000" pitchFamily="2" charset="2"/>
              <a:buChar char="§"/>
            </a:pPr>
            <a:r>
              <a:rPr lang="en-US" sz="1600" b="1" u="sng" dirty="0"/>
              <a:t>Maintenance Cost Reduction</a:t>
            </a:r>
          </a:p>
          <a:p>
            <a:pPr lvl="1">
              <a:buClr>
                <a:schemeClr val="accent1"/>
              </a:buClr>
              <a:buFont typeface="Wingdings" panose="05000000000000000000" pitchFamily="2" charset="2"/>
              <a:buChar char="q"/>
            </a:pPr>
            <a:r>
              <a:rPr lang="en-US" sz="1200" b="1" dirty="0"/>
              <a:t>Self Documentation</a:t>
            </a:r>
          </a:p>
          <a:p>
            <a:pPr lvl="1">
              <a:buClr>
                <a:schemeClr val="accent1"/>
              </a:buClr>
              <a:buFont typeface="Wingdings" panose="05000000000000000000" pitchFamily="2" charset="2"/>
              <a:buChar char="q"/>
            </a:pPr>
            <a:r>
              <a:rPr lang="en-US" sz="1200" b="1" dirty="0"/>
              <a:t>Easier Versioning</a:t>
            </a:r>
          </a:p>
          <a:p>
            <a:pPr lvl="1">
              <a:buClr>
                <a:schemeClr val="accent1"/>
              </a:buClr>
              <a:buFont typeface="Wingdings" panose="05000000000000000000" pitchFamily="2" charset="2"/>
              <a:buChar char="q"/>
            </a:pPr>
            <a:r>
              <a:rPr lang="en-US" sz="1200" b="1" dirty="0"/>
              <a:t>Strongly Typed System == Less Bugs</a:t>
            </a:r>
          </a:p>
          <a:p>
            <a:pPr>
              <a:buClr>
                <a:schemeClr val="accent1"/>
              </a:buClr>
              <a:buFont typeface="Wingdings" panose="05000000000000000000" pitchFamily="2" charset="2"/>
              <a:buChar char="§"/>
            </a:pPr>
            <a:r>
              <a:rPr lang="en-US" sz="1600" b="1" u="sng" dirty="0"/>
              <a:t>Agility</a:t>
            </a:r>
          </a:p>
          <a:p>
            <a:pPr lvl="1">
              <a:buClr>
                <a:schemeClr val="accent1"/>
              </a:buClr>
              <a:buFont typeface="Wingdings" panose="05000000000000000000" pitchFamily="2" charset="2"/>
              <a:buChar char="q"/>
            </a:pPr>
            <a:r>
              <a:rPr lang="en-US" sz="1200" b="1" dirty="0"/>
              <a:t>Quicker Feature Turnaround</a:t>
            </a:r>
          </a:p>
          <a:p>
            <a:pPr lvl="1">
              <a:buClr>
                <a:schemeClr val="accent1"/>
              </a:buClr>
              <a:buFont typeface="Wingdings" panose="05000000000000000000" pitchFamily="2" charset="2"/>
              <a:buChar char="q"/>
            </a:pPr>
            <a:r>
              <a:rPr lang="en-US" sz="1200" b="1" dirty="0"/>
              <a:t>Faster Developer Output</a:t>
            </a:r>
          </a:p>
          <a:p>
            <a:pPr>
              <a:buFont typeface="Wingdings" panose="05000000000000000000" pitchFamily="2" charset="2"/>
              <a:buChar char="§"/>
            </a:pPr>
            <a:r>
              <a:rPr lang="en-US" sz="1600" b="1" u="sng" dirty="0"/>
              <a:t>Technology Integration</a:t>
            </a:r>
          </a:p>
          <a:p>
            <a:pPr lvl="1">
              <a:buClr>
                <a:schemeClr val="accent1"/>
              </a:buClr>
              <a:buFont typeface="Wingdings" panose="05000000000000000000" pitchFamily="2" charset="2"/>
              <a:buChar char="q"/>
            </a:pPr>
            <a:r>
              <a:rPr lang="en-US" sz="1200" b="1" dirty="0"/>
              <a:t>Future Centric</a:t>
            </a:r>
          </a:p>
          <a:p>
            <a:pPr>
              <a:buFont typeface="Wingdings" panose="05000000000000000000" pitchFamily="2" charset="2"/>
              <a:buChar char="§"/>
            </a:pPr>
            <a:r>
              <a:rPr lang="en-US" sz="1600" b="1" u="sng" dirty="0"/>
              <a:t>Better Productivity</a:t>
            </a:r>
          </a:p>
          <a:p>
            <a:pPr lvl="1">
              <a:buClr>
                <a:schemeClr val="accent1"/>
              </a:buClr>
              <a:buFont typeface="Wingdings" panose="05000000000000000000" pitchFamily="2" charset="2"/>
              <a:buChar char="q"/>
            </a:pPr>
            <a:r>
              <a:rPr lang="en-US" sz="1200" b="1" dirty="0"/>
              <a:t>Developer &amp; DevOps Tools == Happier Developers</a:t>
            </a:r>
          </a:p>
          <a:p>
            <a:pPr marL="0" indent="0">
              <a:buNone/>
            </a:pPr>
            <a:endParaRPr lang="en-US" sz="1600" b="1" dirty="0">
              <a:solidFill>
                <a:srgbClr val="00B0F0"/>
              </a:solidFill>
            </a:endParaRPr>
          </a:p>
          <a:p>
            <a:pPr marL="0" indent="0">
              <a:buNone/>
            </a:pPr>
            <a:r>
              <a:rPr lang="en-US" sz="1200" i="1" u="sng" dirty="0"/>
              <a:t>Refer to slide #8 &amp; #10 for more details on challenges and impact from technology perspective.</a:t>
            </a:r>
          </a:p>
          <a:p>
            <a:endParaRPr lang="en-US" sz="1200" dirty="0"/>
          </a:p>
          <a:p>
            <a:pPr>
              <a:buFont typeface="Wingdings" panose="05000000000000000000" pitchFamily="2" charset="2"/>
              <a:buChar char="§"/>
            </a:pPr>
            <a:endParaRPr lang="en-US" sz="1200" dirty="0"/>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pic>
        <p:nvPicPr>
          <p:cNvPr id="4" name="Picture 3" descr="A close-up of a game controller&#10;&#10;Description automatically generated with low confidence">
            <a:extLst>
              <a:ext uri="{FF2B5EF4-FFF2-40B4-BE49-F238E27FC236}">
                <a16:creationId xmlns:a16="http://schemas.microsoft.com/office/drawing/2014/main" id="{F011B8CA-24C2-43C2-9303-90AB7DF97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224873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1F7A56B8-AE29-4246-8CE0-AAD70B680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3387"/>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0" y="1376039"/>
            <a:ext cx="12091386" cy="539229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a:buFont typeface="Wingdings" panose="05000000000000000000" pitchFamily="2" charset="2"/>
              <a:buChar char="§"/>
            </a:pPr>
            <a:r>
              <a:rPr lang="en-US" sz="1600" dirty="0"/>
              <a:t>GitHub Repo - </a:t>
            </a:r>
            <a:r>
              <a:rPr lang="en-US" sz="1600" dirty="0">
                <a:hlinkClick r:id="rId3"/>
              </a:rPr>
              <a:t>https://github.com/amit-ugane-incontact/acd-graphql-sparkathonpoc.git</a:t>
            </a:r>
            <a:r>
              <a:rPr lang="en-US" sz="1600" dirty="0"/>
              <a:t>   (Main Branch) </a:t>
            </a:r>
          </a:p>
          <a:p>
            <a:pPr>
              <a:buFont typeface="Wingdings" panose="05000000000000000000" pitchFamily="2" charset="2"/>
              <a:buChar char="§"/>
            </a:pPr>
            <a:endParaRPr lang="en-US" sz="1600" dirty="0"/>
          </a:p>
          <a:p>
            <a:pPr>
              <a:buFont typeface="Wingdings" panose="05000000000000000000" pitchFamily="2" charset="2"/>
              <a:buChar char="§"/>
            </a:pPr>
            <a:r>
              <a:rPr lang="en-US" sz="1600" dirty="0"/>
              <a:t>For the demo, we have combined below use cases whereby,</a:t>
            </a:r>
          </a:p>
          <a:p>
            <a:pPr lvl="1">
              <a:buFont typeface="Wingdings" panose="05000000000000000000" pitchFamily="2" charset="2"/>
              <a:buChar char="§"/>
            </a:pPr>
            <a:r>
              <a:rPr lang="en-US" sz="1600" dirty="0"/>
              <a:t>Max – Calling Agents and Agent Settings one after the other. </a:t>
            </a:r>
          </a:p>
          <a:p>
            <a:pPr lvl="1">
              <a:buFont typeface="Wingdings" panose="05000000000000000000" pitchFamily="2" charset="2"/>
              <a:buChar char="§"/>
            </a:pPr>
            <a:r>
              <a:rPr lang="en-US" sz="1600" dirty="0"/>
              <a:t>Salesforce – Calling Skills API </a:t>
            </a:r>
            <a:r>
              <a:rPr lang="en-US" sz="1800" dirty="0"/>
              <a:t>with 60+ fields and chaining retry-settings / schedule-settings etc. APIs.</a:t>
            </a:r>
          </a:p>
          <a:p>
            <a:pPr marL="0" indent="0">
              <a:buNone/>
            </a:pPr>
            <a:r>
              <a:rPr lang="en-US" sz="1600" dirty="0"/>
              <a:t>We have combined these multiple API endpoints into single graphql query</a:t>
            </a:r>
          </a:p>
        </p:txBody>
      </p:sp>
      <p:pic>
        <p:nvPicPr>
          <p:cNvPr id="4" name="Picture 3" descr="A close-up of a game controller&#10;&#10;Description automatically generated with low confidence">
            <a:extLst>
              <a:ext uri="{FF2B5EF4-FFF2-40B4-BE49-F238E27FC236}">
                <a16:creationId xmlns:a16="http://schemas.microsoft.com/office/drawing/2014/main" id="{C9A7B7B9-0B01-4DF8-BFD7-054F2C6EC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90271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13DCCC-EF7E-4D9E-BE46-E3B2E7759A84}"/>
              </a:ext>
            </a:extLst>
          </p:cNvPr>
          <p:cNvGrpSpPr/>
          <p:nvPr/>
        </p:nvGrpSpPr>
        <p:grpSpPr>
          <a:xfrm>
            <a:off x="0" y="6350"/>
            <a:ext cx="12192000" cy="6845300"/>
            <a:chOff x="0" y="6350"/>
            <a:chExt cx="12192000" cy="6845300"/>
          </a:xfrm>
        </p:grpSpPr>
        <p:pic>
          <p:nvPicPr>
            <p:cNvPr id="9" name="Picture 8" descr="A picture containing text, electronics, display&#10;&#10;Description automatically generated">
              <a:extLst>
                <a:ext uri="{FF2B5EF4-FFF2-40B4-BE49-F238E27FC236}">
                  <a16:creationId xmlns:a16="http://schemas.microsoft.com/office/drawing/2014/main" id="{980843D3-525C-47AC-AE06-B03994F48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
              <a:ext cx="12192000" cy="6845300"/>
            </a:xfrm>
            <a:prstGeom prst="rect">
              <a:avLst/>
            </a:prstGeom>
          </p:spPr>
        </p:pic>
        <p:pic>
          <p:nvPicPr>
            <p:cNvPr id="6" name="Picture 5" descr="Text, logo&#10;&#10;Description automatically generated">
              <a:extLst>
                <a:ext uri="{FF2B5EF4-FFF2-40B4-BE49-F238E27FC236}">
                  <a16:creationId xmlns:a16="http://schemas.microsoft.com/office/drawing/2014/main" id="{DAC282FB-10CD-49F5-BEB2-A91E37F66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414" y="4372791"/>
              <a:ext cx="4645555" cy="2139881"/>
            </a:xfrm>
            <a:prstGeom prst="rect">
              <a:avLst/>
            </a:prstGeom>
          </p:spPr>
        </p:pic>
      </p:grpSp>
    </p:spTree>
    <p:extLst>
      <p:ext uri="{BB962C8B-B14F-4D97-AF65-F5344CB8AC3E}">
        <p14:creationId xmlns:p14="http://schemas.microsoft.com/office/powerpoint/2010/main" val="141010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id="{A261648A-9BE4-4C2E-8CA9-52C3D06A2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48322" y="1184276"/>
            <a:ext cx="10320291"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fontScale="62500" lnSpcReduction="20000"/>
          </a:bodyPr>
          <a:lstStyle/>
          <a:p>
            <a:pPr marL="0" indent="0">
              <a:buNone/>
            </a:pPr>
            <a:r>
              <a:rPr lang="en-US" sz="2200" dirty="0"/>
              <a:t>ACD API(s) </a:t>
            </a:r>
            <a:r>
              <a:rPr lang="en-US" dirty="0"/>
              <a:t>are monolith and not microservices. We do follow API First approach which is great, however there are few challenges with our current API design as suggested below.</a:t>
            </a:r>
          </a:p>
          <a:p>
            <a:pPr>
              <a:buFont typeface="Wingdings" panose="05000000000000000000" pitchFamily="2" charset="2"/>
              <a:buChar char="§"/>
            </a:pPr>
            <a:endParaRPr lang="en-US" dirty="0"/>
          </a:p>
          <a:p>
            <a:r>
              <a:rPr lang="en-US" dirty="0"/>
              <a:t>ACD API consumers are invoking </a:t>
            </a:r>
            <a:r>
              <a:rPr lang="en-US" b="1" dirty="0"/>
              <a:t>multiple endpoints over the network</a:t>
            </a:r>
            <a:r>
              <a:rPr lang="en-US" dirty="0"/>
              <a:t> to present a certain piece of information. </a:t>
            </a:r>
          </a:p>
          <a:p>
            <a:pPr lvl="2">
              <a:buFont typeface="Wingdings" panose="05000000000000000000" pitchFamily="2" charset="2"/>
              <a:buChar char="q"/>
            </a:pPr>
            <a:r>
              <a:rPr lang="en-US" sz="1600" dirty="0"/>
              <a:t>For example, Whenever Agent logs in we are calling get agents followed by Agent Settings which is used further to setup agent workflows in MAX.</a:t>
            </a:r>
          </a:p>
          <a:p>
            <a:pPr lvl="2">
              <a:buFont typeface="Wingdings" panose="05000000000000000000" pitchFamily="2" charset="2"/>
              <a:buChar char="q"/>
            </a:pPr>
            <a:r>
              <a:rPr lang="en-US" sz="1600" dirty="0"/>
              <a:t>Or when salesforce needs to find out skills information along with retry-settings, schedule-settings, it first gets all skills and then makes calls to each setting APIs one after the other.</a:t>
            </a:r>
          </a:p>
          <a:p>
            <a:pPr marL="532405" lvl="2" indent="0">
              <a:buNone/>
            </a:pPr>
            <a:endParaRPr lang="en-US" sz="1600" dirty="0"/>
          </a:p>
          <a:p>
            <a:pPr marL="532405" lvl="2" indent="0">
              <a:buNone/>
            </a:pPr>
            <a:r>
              <a:rPr lang="en-US" sz="1600" dirty="0"/>
              <a:t>This is a well adopted pattern however why to make multiple roundtrips from client to server instead get all the necessary date by invoking a single endpoint and reduce overall network traffic.</a:t>
            </a:r>
          </a:p>
          <a:p>
            <a:pPr marL="532405" lvl="2" indent="0">
              <a:buNone/>
            </a:pPr>
            <a:endParaRPr lang="en-US" sz="1200" dirty="0"/>
          </a:p>
          <a:p>
            <a:r>
              <a:rPr lang="en-US" dirty="0"/>
              <a:t>With our API First approach, we either send back </a:t>
            </a:r>
            <a:r>
              <a:rPr lang="en-US" b="1" dirty="0"/>
              <a:t>too much data or not enough of it</a:t>
            </a:r>
            <a:r>
              <a:rPr lang="en-US" dirty="0"/>
              <a:t>. This is clearly an over-and under fetching problem.</a:t>
            </a:r>
          </a:p>
          <a:p>
            <a:pPr lvl="2">
              <a:buFont typeface="Wingdings" panose="05000000000000000000" pitchFamily="2" charset="2"/>
              <a:buChar char="q"/>
            </a:pPr>
            <a:r>
              <a:rPr lang="en-US" sz="1600" dirty="0"/>
              <a:t>For example , in the same example above whenever salesforce client gets skills information, it is only interested in few fields versus 69 fields we are sending in the response. </a:t>
            </a:r>
          </a:p>
          <a:p>
            <a:endParaRPr lang="en-US" dirty="0"/>
          </a:p>
          <a:p>
            <a:r>
              <a:rPr lang="en-US" dirty="0"/>
              <a:t>﻿Other problem is </a:t>
            </a:r>
            <a:r>
              <a:rPr lang="en-US" b="1" dirty="0"/>
              <a:t>API versioning</a:t>
            </a:r>
            <a:r>
              <a:rPr lang="en-US" dirty="0"/>
              <a:t>, every time we create a new version, and </a:t>
            </a:r>
            <a:r>
              <a:rPr lang="en-US" b="1" dirty="0"/>
              <a:t>add a redundant code</a:t>
            </a:r>
            <a:r>
              <a:rPr lang="en-US" dirty="0"/>
              <a:t>, update version and publish. It is leading to a lot of tech debt and potential code traceability and maintenance issues.</a:t>
            </a:r>
          </a:p>
          <a:p>
            <a:endParaRPr lang="en-US" dirty="0"/>
          </a:p>
          <a:p>
            <a:r>
              <a:rPr lang="en-US" dirty="0"/>
              <a:t>For</a:t>
            </a:r>
            <a:r>
              <a:rPr lang="en-US" b="1" dirty="0"/>
              <a:t> Documentation</a:t>
            </a:r>
            <a:r>
              <a:rPr lang="en-US" dirty="0"/>
              <a:t>, we define and maintain a </a:t>
            </a:r>
            <a:r>
              <a:rPr lang="en-US" b="1" dirty="0"/>
              <a:t>separate schema</a:t>
            </a:r>
            <a:r>
              <a:rPr lang="en-US" dirty="0"/>
              <a:t> and a separate team that generates </a:t>
            </a:r>
            <a:r>
              <a:rPr lang="en-US" b="1" dirty="0"/>
              <a:t>proxy types from schema</a:t>
            </a:r>
            <a:r>
              <a:rPr lang="en-US" dirty="0"/>
              <a:t> to generate documentation. This is a lot of effort and infrastructure maintenance. </a:t>
            </a:r>
          </a:p>
          <a:p>
            <a:endParaRPr lang="en-US" dirty="0"/>
          </a:p>
          <a:p>
            <a:r>
              <a:rPr lang="en-US" dirty="0"/>
              <a:t>From future vision of </a:t>
            </a:r>
            <a:r>
              <a:rPr lang="en-US" b="1" dirty="0"/>
              <a:t>breaking monolith into microservices</a:t>
            </a:r>
            <a:r>
              <a:rPr lang="en-US" dirty="0"/>
              <a:t> perspective, we would also require a lot of </a:t>
            </a:r>
            <a:r>
              <a:rPr lang="en-US" b="1" dirty="0"/>
              <a:t>changes in client applications</a:t>
            </a:r>
            <a:r>
              <a:rPr lang="en-US" dirty="0"/>
              <a:t> if/when we start creating newer microservice to provide domain driven functionality to API consumers.</a:t>
            </a:r>
          </a:p>
        </p:txBody>
      </p:sp>
      <p:pic>
        <p:nvPicPr>
          <p:cNvPr id="4" name="Picture 3" descr="A close-up of a game controller&#10;&#10;Description automatically generated with low confidence">
            <a:extLst>
              <a:ext uri="{FF2B5EF4-FFF2-40B4-BE49-F238E27FC236}">
                <a16:creationId xmlns:a16="http://schemas.microsoft.com/office/drawing/2014/main" id="{E0F7F429-5C42-4178-86BE-2037A030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348044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2023E8-659C-47D1-9E19-36FD473FE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811118" cy="1562470"/>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0" y="1038687"/>
            <a:ext cx="12192000" cy="581931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1200" dirty="0"/>
              <a:t>We are proposing usage of </a:t>
            </a:r>
            <a:r>
              <a:rPr lang="en-US" sz="1200" u="sng" dirty="0">
                <a:hlinkClick r:id="rId4"/>
              </a:rPr>
              <a:t>GraphQL</a:t>
            </a:r>
            <a:r>
              <a:rPr lang="en-US" sz="1200" dirty="0"/>
              <a:t> , a query language for API, and a server-side runtime for executing queries using a typed system you define for your data</a:t>
            </a:r>
            <a:endParaRPr lang="en-US" sz="1800" dirty="0"/>
          </a:p>
          <a:p>
            <a:pPr lvl="1">
              <a:buFont typeface="Wingdings" panose="05000000000000000000" pitchFamily="2" charset="2"/>
              <a:buChar char="§"/>
            </a:pPr>
            <a:endParaRPr lang="en-US" sz="1800" dirty="0"/>
          </a:p>
        </p:txBody>
      </p:sp>
      <p:pic>
        <p:nvPicPr>
          <p:cNvPr id="4" name="Picture 3" descr="A close-up of a game controller&#10;&#10;Description automatically generated with low confidence">
            <a:extLst>
              <a:ext uri="{FF2B5EF4-FFF2-40B4-BE49-F238E27FC236}">
                <a16:creationId xmlns:a16="http://schemas.microsoft.com/office/drawing/2014/main" id="{5FCBDB15-8F7E-48C2-AD72-1BC6088056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67616">
            <a:off x="10031318" y="143941"/>
            <a:ext cx="1833808" cy="1166228"/>
          </a:xfrm>
          <a:prstGeom prst="rect">
            <a:avLst/>
          </a:prstGeom>
        </p:spPr>
      </p:pic>
      <p:sp>
        <p:nvSpPr>
          <p:cNvPr id="9" name="Text Placeholder 1">
            <a:extLst>
              <a:ext uri="{FF2B5EF4-FFF2-40B4-BE49-F238E27FC236}">
                <a16:creationId xmlns:a16="http://schemas.microsoft.com/office/drawing/2014/main" id="{EACD409E-8AA4-443D-8A4B-DBC96D89E4D4}"/>
              </a:ext>
            </a:extLst>
          </p:cNvPr>
          <p:cNvSpPr txBox="1">
            <a:spLocks/>
          </p:cNvSpPr>
          <p:nvPr/>
        </p:nvSpPr>
        <p:spPr bwMode="auto">
          <a:xfrm>
            <a:off x="7963270" y="1455938"/>
            <a:ext cx="4153269" cy="529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fontScale="70000" lnSpcReduction="20000"/>
          </a:bodyPr>
          <a:lstStyle>
            <a:lvl1pPr marL="298299" indent="-298299" algn="l" defTabSz="941900" rtl="0" eaLnBrk="0" fontAlgn="base" hangingPunct="0">
              <a:spcBef>
                <a:spcPts val="666"/>
              </a:spcBef>
              <a:spcAft>
                <a:spcPts val="0"/>
              </a:spcAft>
              <a:buClr>
                <a:srgbClr val="009EDB"/>
              </a:buClr>
              <a:buSzPct val="100000"/>
              <a:buFont typeface="Arial" panose="020B0604020202020204" pitchFamily="34" charset="0"/>
              <a:buChar char="•"/>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lgn="l" rtl="0" eaLnBrk="0" fontAlgn="base" hangingPunct="0">
              <a:spcBef>
                <a:spcPts val="400"/>
              </a:spcBef>
              <a:spcAft>
                <a:spcPts val="0"/>
              </a:spcAft>
              <a:buClr>
                <a:schemeClr val="bg2">
                  <a:lumMod val="75000"/>
                </a:schemeClr>
              </a:buClr>
              <a:buSzPct val="80000"/>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marL="745747" indent="-21334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960976" indent="-21334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176202" indent="-213342" algn="l" rtl="0" eaLnBrk="0" fontAlgn="base" hangingPunct="0">
              <a:spcBef>
                <a:spcPct val="20000"/>
              </a:spcBef>
              <a:spcAft>
                <a:spcPct val="0"/>
              </a:spcAft>
              <a:buClr>
                <a:srgbClr val="AFB7DB"/>
              </a:buClr>
              <a:buSzPct val="80000"/>
              <a:buFont typeface="Wingdings" pitchFamily="2" charset="2"/>
              <a:buChar char="§"/>
              <a:defRPr lang="en-US" sz="1931" kern="1200" dirty="0">
                <a:solidFill>
                  <a:schemeClr val="tx1"/>
                </a:solidFill>
                <a:latin typeface="+mn-lt"/>
                <a:ea typeface="+mn-ea"/>
                <a:cs typeface="+mn-cs"/>
              </a:defRPr>
            </a:lvl5pPr>
            <a:lvl6pPr marL="298911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6pPr>
            <a:lvl7pPr marL="353258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7pPr>
            <a:lvl8pPr marL="4076062"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8pPr>
            <a:lvl9pPr marL="4619536"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9pPr>
          </a:lstStyle>
          <a:p>
            <a:pPr marL="0" indent="0">
              <a:buNone/>
            </a:pPr>
            <a:r>
              <a:rPr lang="en-US" sz="2200" u="sng" dirty="0"/>
              <a:t>GraphQL Middleware Tech specification</a:t>
            </a:r>
          </a:p>
          <a:p>
            <a:pPr>
              <a:buClr>
                <a:schemeClr val="accent1"/>
              </a:buClr>
              <a:buSzPct val="70000"/>
              <a:buFont typeface="Wingdings" panose="05000000000000000000" pitchFamily="2" charset="2"/>
              <a:buChar char="q"/>
            </a:pPr>
            <a:r>
              <a:rPr lang="en-US" sz="1400" u="sng" dirty="0"/>
              <a:t>graphql-yoga :</a:t>
            </a:r>
            <a:r>
              <a:rPr lang="en-US" sz="1400" dirty="0"/>
              <a:t> Fully-featured GraphQL Server with focus on easy setup, performance and great developer experience </a:t>
            </a:r>
            <a:r>
              <a:rPr lang="en-US" sz="1400" dirty="0">
                <a:hlinkClick r:id="rId6"/>
              </a:rPr>
              <a:t>https://github.com/dotansimha/graphql-yoga.git</a:t>
            </a:r>
            <a:r>
              <a:rPr lang="en-US" sz="1400" dirty="0"/>
              <a:t> </a:t>
            </a:r>
          </a:p>
          <a:p>
            <a:pPr>
              <a:buClr>
                <a:schemeClr val="accent1"/>
              </a:buClr>
              <a:buSzPct val="70000"/>
              <a:buFont typeface="Wingdings" panose="05000000000000000000" pitchFamily="2" charset="2"/>
              <a:buChar char="q"/>
            </a:pPr>
            <a:r>
              <a:rPr lang="en-US" sz="1400" u="sng" dirty="0"/>
              <a:t>graphql.js :</a:t>
            </a:r>
            <a:r>
              <a:rPr lang="en-US" sz="1400" dirty="0"/>
              <a:t> The reference implementation of the GraphQL specification, designed for running GraphQL in a Node.js environment.</a:t>
            </a:r>
          </a:p>
          <a:p>
            <a:pPr>
              <a:buClr>
                <a:schemeClr val="accent1"/>
              </a:buClr>
              <a:buSzPct val="70000"/>
              <a:buFont typeface="Wingdings" panose="05000000000000000000" pitchFamily="2" charset="2"/>
              <a:buChar char="q"/>
            </a:pPr>
            <a:r>
              <a:rPr lang="en-US" sz="1400" u="sng" dirty="0"/>
              <a:t>@babel/cli :</a:t>
            </a:r>
            <a:r>
              <a:rPr lang="en-US" sz="1400" dirty="0"/>
              <a:t> Command Line Interface wherein, the JavaScript code can be easily compiled to the respective ECMA Script using easy to use commands</a:t>
            </a:r>
          </a:p>
          <a:p>
            <a:pPr lvl="1">
              <a:buFont typeface="Wingdings" panose="05000000000000000000" pitchFamily="2" charset="2"/>
              <a:buChar char="§"/>
            </a:pPr>
            <a:endParaRPr lang="en-US" sz="1200" dirty="0"/>
          </a:p>
          <a:p>
            <a:pPr marL="0" indent="-6150"/>
            <a:endParaRPr lang="en-US" sz="1600" dirty="0"/>
          </a:p>
          <a:p>
            <a:pPr marL="0" indent="0">
              <a:buNone/>
            </a:pPr>
            <a:endParaRPr lang="en-US" sz="1500" b="1" i="1" u="sng" dirty="0"/>
          </a:p>
          <a:p>
            <a:pPr marL="0" indent="0">
              <a:buNone/>
            </a:pPr>
            <a:r>
              <a:rPr lang="en-US" sz="1500" b="1" i="1" u="sng" dirty="0"/>
              <a:t>Note :</a:t>
            </a:r>
            <a:r>
              <a:rPr lang="en-US" sz="1400" dirty="0"/>
              <a:t> </a:t>
            </a:r>
            <a:r>
              <a:rPr lang="en-US" sz="1400" i="1" dirty="0"/>
              <a:t>For POC we have chosen </a:t>
            </a:r>
            <a:r>
              <a:rPr lang="en-US" sz="1400" b="1" i="1" dirty="0"/>
              <a:t>graphql-yoga, </a:t>
            </a:r>
            <a:r>
              <a:rPr lang="en-US" sz="1400" i="1" dirty="0"/>
              <a:t>however it can be substituted with alternatives such as </a:t>
            </a:r>
          </a:p>
          <a:p>
            <a:pPr>
              <a:buFont typeface="Wingdings" panose="05000000000000000000" pitchFamily="2" charset="2"/>
              <a:buChar char="q"/>
            </a:pPr>
            <a:r>
              <a:rPr lang="en-US" sz="1300" b="1" i="1" u="sng" dirty="0"/>
              <a:t>Express GraphQL:</a:t>
            </a:r>
            <a:r>
              <a:rPr lang="en-US" sz="1300" i="1" dirty="0"/>
              <a:t> The reference implementation of a GraphQL API server over an Express webserver. You can use this to run GraphQL in conjunction with a regular Express webserver, or as a standalone GraphQL server.</a:t>
            </a:r>
          </a:p>
          <a:p>
            <a:pPr>
              <a:buFont typeface="Wingdings" panose="05000000000000000000" pitchFamily="2" charset="2"/>
              <a:buChar char="q"/>
            </a:pPr>
            <a:r>
              <a:rPr lang="en-US" sz="1300" b="1" i="1" u="sng" dirty="0"/>
              <a:t>Apollo server : </a:t>
            </a:r>
            <a:r>
              <a:rPr lang="en-US" sz="1300" i="1" dirty="0"/>
              <a:t>A set of GraphQL server packages from Apollo that work with various Node.js HTTP frameworks (Express, Connect, </a:t>
            </a:r>
            <a:r>
              <a:rPr lang="en-US" sz="1300" i="1" dirty="0" err="1"/>
              <a:t>Hapi</a:t>
            </a:r>
            <a:r>
              <a:rPr lang="en-US" sz="1300" i="1" dirty="0"/>
              <a:t>, Koa </a:t>
            </a:r>
            <a:r>
              <a:rPr lang="en-US" sz="1300" i="1" dirty="0" err="1"/>
              <a:t>etc</a:t>
            </a:r>
            <a:r>
              <a:rPr lang="en-US" sz="1300" i="1" dirty="0"/>
              <a:t>).</a:t>
            </a:r>
          </a:p>
          <a:p>
            <a:pPr>
              <a:buFont typeface="Wingdings" panose="05000000000000000000" pitchFamily="2" charset="2"/>
              <a:buChar char="q"/>
            </a:pPr>
            <a:r>
              <a:rPr lang="en-US" sz="1300" b="1" i="1" u="sng" dirty="0"/>
              <a:t>AWS Amplify</a:t>
            </a:r>
            <a:r>
              <a:rPr lang="en-US" sz="1300" i="1" dirty="0"/>
              <a:t> : A JavaScript library for application development using cloud services, which supports GraphQL backend and React components for working with GraphQL data</a:t>
            </a:r>
            <a:r>
              <a:rPr lang="en-US" sz="1300" dirty="0"/>
              <a:t>.</a:t>
            </a:r>
            <a:endParaRPr lang="en-US" sz="1300" i="1" dirty="0"/>
          </a:p>
          <a:p>
            <a:pPr>
              <a:buFont typeface="Wingdings" panose="05000000000000000000" pitchFamily="2" charset="2"/>
              <a:buChar char="q"/>
            </a:pPr>
            <a:r>
              <a:rPr lang="en-US" sz="1300" b="1" i="1" u="sng" dirty="0"/>
              <a:t>AWS AppSync</a:t>
            </a:r>
            <a:r>
              <a:rPr lang="en-US" sz="1300" i="1" dirty="0"/>
              <a:t> is a fully managed AWS service that makes it easy to develop GraphQL APIs.</a:t>
            </a:r>
          </a:p>
          <a:p>
            <a:pPr marL="0" indent="0">
              <a:buNone/>
            </a:pPr>
            <a:endParaRPr lang="en-US" sz="1050" i="1" dirty="0"/>
          </a:p>
          <a:p>
            <a:pPr marL="0" indent="0">
              <a:buNone/>
            </a:pPr>
            <a:r>
              <a:rPr lang="en-US" sz="1400" i="1" dirty="0"/>
              <a:t>We plan to take this idea forward with an ADR, to do a deep evaluation of each of these alternatives, in order to come to a right technology selection.</a:t>
            </a:r>
          </a:p>
        </p:txBody>
      </p:sp>
      <p:pic>
        <p:nvPicPr>
          <p:cNvPr id="10" name="Picture 9" descr="Diagram&#10;&#10;Description automatically generated">
            <a:extLst>
              <a:ext uri="{FF2B5EF4-FFF2-40B4-BE49-F238E27FC236}">
                <a16:creationId xmlns:a16="http://schemas.microsoft.com/office/drawing/2014/main" id="{B3B3BA37-26CC-416E-AD3D-0E2B8B4A4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542" y="1358283"/>
            <a:ext cx="7123412" cy="5480199"/>
          </a:xfrm>
          <a:prstGeom prst="rect">
            <a:avLst/>
          </a:prstGeom>
        </p:spPr>
      </p:pic>
    </p:spTree>
    <p:extLst>
      <p:ext uri="{BB962C8B-B14F-4D97-AF65-F5344CB8AC3E}">
        <p14:creationId xmlns:p14="http://schemas.microsoft.com/office/powerpoint/2010/main" val="3738087913"/>
      </p:ext>
    </p:extLst>
  </p:cSld>
  <p:clrMapOvr>
    <a:masterClrMapping/>
  </p:clrMapOvr>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B49FB9A4A40843BFE46D73E39DD84B" ma:contentTypeVersion="13" ma:contentTypeDescription="Create a new document." ma:contentTypeScope="" ma:versionID="41b3d08bb110fcbde7ef3feacf42aaa3">
  <xsd:schema xmlns:xsd="http://www.w3.org/2001/XMLSchema" xmlns:xs="http://www.w3.org/2001/XMLSchema" xmlns:p="http://schemas.microsoft.com/office/2006/metadata/properties" xmlns:ns3="b71f9fa1-a63f-41f1-a04d-7d5245d0f56f" xmlns:ns4="5ce8d6c1-303b-46c6-be15-00e33f6a819e" targetNamespace="http://schemas.microsoft.com/office/2006/metadata/properties" ma:root="true" ma:fieldsID="9a6a9a5418b37f8f1b82a578935b76b6" ns3:_="" ns4:_="">
    <xsd:import namespace="b71f9fa1-a63f-41f1-a04d-7d5245d0f56f"/>
    <xsd:import namespace="5ce8d6c1-303b-46c6-be15-00e33f6a819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1f9fa1-a63f-41f1-a04d-7d5245d0f5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e8d6c1-303b-46c6-be15-00e33f6a819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B6BC0B-E139-461D-8E0E-38EFA535E66F}">
  <ds:schemaRefs>
    <ds:schemaRef ds:uri="http://schemas.microsoft.com/sharepoint/v3/contenttype/forms"/>
  </ds:schemaRefs>
</ds:datastoreItem>
</file>

<file path=customXml/itemProps2.xml><?xml version="1.0" encoding="utf-8"?>
<ds:datastoreItem xmlns:ds="http://schemas.openxmlformats.org/officeDocument/2006/customXml" ds:itemID="{351F91BE-7D7E-4916-9CEB-6ABE0EE2A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1f9fa1-a63f-41f1-a04d-7d5245d0f56f"/>
    <ds:schemaRef ds:uri="5ce8d6c1-303b-46c6-be15-00e33f6a81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C73F49-91F2-4219-99C5-CF62101C1145}">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b71f9fa1-a63f-41f1-a04d-7d5245d0f56f"/>
    <ds:schemaRef ds:uri="http://schemas.microsoft.com/office/infopath/2007/PartnerControls"/>
    <ds:schemaRef ds:uri="http://purl.org/dc/terms/"/>
    <ds:schemaRef ds:uri="5ce8d6c1-303b-46c6-be15-00e33f6a819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41229</TotalTime>
  <Words>1390</Words>
  <Application>Microsoft Office PowerPoint</Application>
  <PresentationFormat>Widescreen</PresentationFormat>
  <Paragraphs>94</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Agency FB</vt:lpstr>
      <vt:lpstr>Arial</vt:lpstr>
      <vt:lpstr>Arial MT Std Light</vt:lpstr>
      <vt:lpstr>Arial Narrow</vt:lpstr>
      <vt:lpstr>Calibri</vt:lpstr>
      <vt:lpstr>Wingdings</vt:lpstr>
      <vt:lpstr>8_Master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Caron Cohen</dc:creator>
  <cp:lastModifiedBy>Amit Ugane</cp:lastModifiedBy>
  <cp:revision>361</cp:revision>
  <dcterms:created xsi:type="dcterms:W3CDTF">2020-04-11T13:19:46Z</dcterms:created>
  <dcterms:modified xsi:type="dcterms:W3CDTF">2021-07-08T10:17:08Z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0x0101002BB49FB9A4A40843BFE46D73E39DD84B</vt:lpwstr>
  </property>
  <property fmtid="{D5CDD505-2E9C-101B-9397-08002B2CF9AE}" pid="3" name="NXPowerLiteLastOptimized">
    <vt:lpwstr>7694864</vt:lpwstr>
  </property>
  <property fmtid="{D5CDD505-2E9C-101B-9397-08002B2CF9AE}" pid="4" name="NXPowerLiteSettings">
    <vt:lpwstr>C980073804F000</vt:lpwstr>
  </property>
  <property fmtid="{D5CDD505-2E9C-101B-9397-08002B2CF9AE}" pid="5" name="NXPowerLiteVersion">
    <vt:lpwstr>D8.0.4</vt:lpwstr>
  </property>
</Properties>
</file>